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47"/>
  </p:notesMasterIdLst>
  <p:sldIdLst>
    <p:sldId id="666" r:id="rId2"/>
    <p:sldId id="701" r:id="rId3"/>
    <p:sldId id="702" r:id="rId4"/>
    <p:sldId id="533" r:id="rId5"/>
    <p:sldId id="526" r:id="rId6"/>
    <p:sldId id="532" r:id="rId7"/>
    <p:sldId id="695" r:id="rId8"/>
    <p:sldId id="258" r:id="rId9"/>
    <p:sldId id="504" r:id="rId10"/>
    <p:sldId id="524" r:id="rId11"/>
    <p:sldId id="665" r:id="rId12"/>
    <p:sldId id="711" r:id="rId13"/>
    <p:sldId id="690" r:id="rId14"/>
    <p:sldId id="722" r:id="rId15"/>
    <p:sldId id="555" r:id="rId16"/>
    <p:sldId id="693" r:id="rId17"/>
    <p:sldId id="525" r:id="rId18"/>
    <p:sldId id="694" r:id="rId19"/>
    <p:sldId id="696" r:id="rId20"/>
    <p:sldId id="700" r:id="rId21"/>
    <p:sldId id="721" r:id="rId22"/>
    <p:sldId id="706" r:id="rId23"/>
    <p:sldId id="707" r:id="rId24"/>
    <p:sldId id="709" r:id="rId25"/>
    <p:sldId id="718" r:id="rId26"/>
    <p:sldId id="691" r:id="rId27"/>
    <p:sldId id="703" r:id="rId28"/>
    <p:sldId id="698" r:id="rId29"/>
    <p:sldId id="708" r:id="rId30"/>
    <p:sldId id="717" r:id="rId31"/>
    <p:sldId id="719" r:id="rId32"/>
    <p:sldId id="704" r:id="rId33"/>
    <p:sldId id="692" r:id="rId34"/>
    <p:sldId id="713" r:id="rId35"/>
    <p:sldId id="714" r:id="rId36"/>
    <p:sldId id="715" r:id="rId37"/>
    <p:sldId id="716" r:id="rId38"/>
    <p:sldId id="661" r:id="rId39"/>
    <p:sldId id="662" r:id="rId40"/>
    <p:sldId id="664" r:id="rId41"/>
    <p:sldId id="663" r:id="rId42"/>
    <p:sldId id="712" r:id="rId43"/>
    <p:sldId id="654" r:id="rId44"/>
    <p:sldId id="655" r:id="rId45"/>
    <p:sldId id="720" r:id="rId46"/>
  </p:sldIdLst>
  <p:sldSz cx="24377650" cy="13716000"/>
  <p:notesSz cx="6858000" cy="9144000"/>
  <p:embeddedFontLst>
    <p:embeddedFont>
      <p:font typeface="Montserrat" panose="02000505000000020004" pitchFamily="2" charset="77"/>
      <p:regular r:id="rId48"/>
      <p:bold r:id="rId49"/>
    </p:embeddedFont>
    <p:embeddedFont>
      <p:font typeface="Source Sans Pro" panose="020B0503030403020204" pitchFamily="34" charset="77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0FF"/>
    <a:srgbClr val="FFC000"/>
    <a:srgbClr val="FFFF00"/>
    <a:srgbClr val="FD5F40"/>
    <a:srgbClr val="F9DE22"/>
    <a:srgbClr val="FFD958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55078D-660B-484F-A619-785C32E2733B}">
  <a:tblStyle styleId="{7D55078D-660B-484F-A619-785C32E2733B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7E7E7"/>
          </a:solidFill>
        </a:fill>
      </a:tcStyle>
    </a:band1H>
    <a:band1V>
      <a:tcStyle>
        <a:tcBdr/>
        <a:fill>
          <a:solidFill>
            <a:srgbClr val="E7E7E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BD5E51A-DC8B-4F1E-BDBE-6C595A67FAA6}" styleName="Table_1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FE9E8"/>
          </a:solidFill>
        </a:fill>
      </a:tcStyle>
    </a:band1H>
    <a:band1V>
      <a:tcStyle>
        <a:tcBdr/>
        <a:fill>
          <a:solidFill>
            <a:srgbClr val="FFE9E8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D1E77B-CE43-481C-A341-AEFFAEBEF725}" styleName="Table_2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FEFF0"/>
          </a:solidFill>
        </a:fill>
      </a:tcStyle>
    </a:band1H>
    <a:band1V>
      <a:tcStyle>
        <a:tcBdr/>
        <a:fill>
          <a:solidFill>
            <a:srgbClr val="EFEFF0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119966B-2AFB-4FB7-B421-DD72378FF5E0}" styleName="Table_3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8F7F7"/>
          </a:solidFill>
        </a:fill>
      </a:tcStyle>
    </a:band1H>
    <a:band1V>
      <a:tcStyle>
        <a:tcBdr/>
        <a:fill>
          <a:solidFill>
            <a:srgbClr val="F8F7F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FD9E53-EF9B-4A96-8BF4-A2E33BCC0914}" styleName="Table_4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CCCCC"/>
          </a:solidFill>
        </a:fill>
      </a:tcStyle>
    </a:band1H>
    <a:band1V>
      <a:tcStyle>
        <a:tcBdr/>
        <a:fill>
          <a:solidFill>
            <a:srgbClr val="CCCCCC"/>
          </a:solidFill>
        </a:fill>
      </a:tcStyle>
    </a:band1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128E107E-EE44-491B-9725-637A73915A59}" styleName="Table_5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8F7F7"/>
          </a:solidFill>
        </a:fill>
      </a:tcStyle>
    </a:wholeTbl>
    <a:band1H>
      <a:tcStyle>
        <a:tcBdr/>
        <a:fill>
          <a:solidFill>
            <a:srgbClr val="F0EFEF"/>
          </a:solidFill>
        </a:fill>
      </a:tcStyle>
    </a:band1H>
    <a:band1V>
      <a:tcStyle>
        <a:tcBdr/>
        <a:fill>
          <a:solidFill>
            <a:srgbClr val="F0EFEF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8F7F7"/>
          </a:solidFill>
        </a:fill>
      </a:tcStyle>
    </a:lastRow>
    <a:firstRow>
      <a:tcTxStyle b="on" i="off"/>
      <a:tcStyle>
        <a:tcBdr/>
        <a:fill>
          <a:solidFill>
            <a:srgbClr val="F8F7F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30"/>
    <p:restoredTop sz="94932"/>
  </p:normalViewPr>
  <p:slideViewPr>
    <p:cSldViewPr snapToGrid="0" snapToObjects="1">
      <p:cViewPr varScale="1">
        <p:scale>
          <a:sx n="62" d="100"/>
          <a:sy n="62" d="100"/>
        </p:scale>
        <p:origin x="26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Biørn-Hansen" userId="f3adb44c-04fb-439e-8fac-7dab2e9da3ac" providerId="ADAL" clId="{D4E6A292-CEAE-2646-89E4-07292A17A7B4}"/>
    <pc:docChg chg="undo redo custSel addSld delSld modSld sldOrd">
      <pc:chgData name="Andreas Biørn-Hansen" userId="f3adb44c-04fb-439e-8fac-7dab2e9da3ac" providerId="ADAL" clId="{D4E6A292-CEAE-2646-89E4-07292A17A7B4}" dt="2018-09-21T12:10:30.695" v="11605" actId="2696"/>
      <pc:docMkLst>
        <pc:docMk/>
      </pc:docMkLst>
      <pc:sldChg chg="addSp delSp modSp modAnim">
        <pc:chgData name="Andreas Biørn-Hansen" userId="f3adb44c-04fb-439e-8fac-7dab2e9da3ac" providerId="ADAL" clId="{D4E6A292-CEAE-2646-89E4-07292A17A7B4}" dt="2018-09-19T17:19:12.603" v="746" actId="14100"/>
        <pc:sldMkLst>
          <pc:docMk/>
          <pc:sldMk cId="1604123144" sldId="524"/>
        </pc:sldMkLst>
        <pc:spChg chg="mod">
          <ac:chgData name="Andreas Biørn-Hansen" userId="f3adb44c-04fb-439e-8fac-7dab2e9da3ac" providerId="ADAL" clId="{D4E6A292-CEAE-2646-89E4-07292A17A7B4}" dt="2018-09-19T17:04:57.761" v="661" actId="20577"/>
          <ac:spMkLst>
            <pc:docMk/>
            <pc:sldMk cId="1604123144" sldId="524"/>
            <ac:spMk id="2" creationId="{554DE6D7-5AFF-AD48-8443-56D7E2AA5F7F}"/>
          </ac:spMkLst>
        </pc:spChg>
        <pc:spChg chg="mod">
          <ac:chgData name="Andreas Biørn-Hansen" userId="f3adb44c-04fb-439e-8fac-7dab2e9da3ac" providerId="ADAL" clId="{D4E6A292-CEAE-2646-89E4-07292A17A7B4}" dt="2018-09-19T17:02:08.132" v="596" actId="403"/>
          <ac:spMkLst>
            <pc:docMk/>
            <pc:sldMk cId="1604123144" sldId="524"/>
            <ac:spMk id="3" creationId="{588D0C36-BB4D-DB41-BD95-8018495583B5}"/>
          </ac:spMkLst>
        </pc:spChg>
        <pc:spChg chg="mod">
          <ac:chgData name="Andreas Biørn-Hansen" userId="f3adb44c-04fb-439e-8fac-7dab2e9da3ac" providerId="ADAL" clId="{D4E6A292-CEAE-2646-89E4-07292A17A7B4}" dt="2018-09-19T17:02:08.132" v="596" actId="403"/>
          <ac:spMkLst>
            <pc:docMk/>
            <pc:sldMk cId="1604123144" sldId="524"/>
            <ac:spMk id="4" creationId="{C170A810-2892-AD47-A0E0-5072C66F264A}"/>
          </ac:spMkLst>
        </pc:spChg>
        <pc:spChg chg="mod">
          <ac:chgData name="Andreas Biørn-Hansen" userId="f3adb44c-04fb-439e-8fac-7dab2e9da3ac" providerId="ADAL" clId="{D4E6A292-CEAE-2646-89E4-07292A17A7B4}" dt="2018-09-19T17:02:08.132" v="596" actId="403"/>
          <ac:spMkLst>
            <pc:docMk/>
            <pc:sldMk cId="1604123144" sldId="524"/>
            <ac:spMk id="5" creationId="{020ACAEF-751E-554C-B312-13DA66AB9218}"/>
          </ac:spMkLst>
        </pc:spChg>
        <pc:spChg chg="mod">
          <ac:chgData name="Andreas Biørn-Hansen" userId="f3adb44c-04fb-439e-8fac-7dab2e9da3ac" providerId="ADAL" clId="{D4E6A292-CEAE-2646-89E4-07292A17A7B4}" dt="2018-09-19T17:09:16.731" v="687" actId="164"/>
          <ac:spMkLst>
            <pc:docMk/>
            <pc:sldMk cId="1604123144" sldId="524"/>
            <ac:spMk id="7" creationId="{A1FFCD0F-BA7C-464F-8AFD-BF32779AA9F5}"/>
          </ac:spMkLst>
        </pc:spChg>
        <pc:spChg chg="add mod">
          <ac:chgData name="Andreas Biørn-Hansen" userId="f3adb44c-04fb-439e-8fac-7dab2e9da3ac" providerId="ADAL" clId="{D4E6A292-CEAE-2646-89E4-07292A17A7B4}" dt="2018-09-19T17:02:21.231" v="619" actId="1038"/>
          <ac:spMkLst>
            <pc:docMk/>
            <pc:sldMk cId="1604123144" sldId="524"/>
            <ac:spMk id="8" creationId="{87AA4B64-8650-774E-B53D-5ED06DCFF67E}"/>
          </ac:spMkLst>
        </pc:spChg>
        <pc:spChg chg="mod">
          <ac:chgData name="Andreas Biørn-Hansen" userId="f3adb44c-04fb-439e-8fac-7dab2e9da3ac" providerId="ADAL" clId="{D4E6A292-CEAE-2646-89E4-07292A17A7B4}" dt="2018-09-19T17:07:33.153" v="678" actId="207"/>
          <ac:spMkLst>
            <pc:docMk/>
            <pc:sldMk cId="1604123144" sldId="524"/>
            <ac:spMk id="10" creationId="{152016EA-8838-4440-B1B0-8CAA8D01F1DC}"/>
          </ac:spMkLst>
        </pc:spChg>
        <pc:spChg chg="del">
          <ac:chgData name="Andreas Biørn-Hansen" userId="f3adb44c-04fb-439e-8fac-7dab2e9da3ac" providerId="ADAL" clId="{D4E6A292-CEAE-2646-89E4-07292A17A7B4}" dt="2018-09-19T16:59:59.791" v="517" actId="478"/>
          <ac:spMkLst>
            <pc:docMk/>
            <pc:sldMk cId="1604123144" sldId="524"/>
            <ac:spMk id="11" creationId="{B43BB896-FE29-9D4F-AB63-3A0995325626}"/>
          </ac:spMkLst>
        </pc:spChg>
        <pc:spChg chg="mod">
          <ac:chgData name="Andreas Biørn-Hansen" userId="f3adb44c-04fb-439e-8fac-7dab2e9da3ac" providerId="ADAL" clId="{D4E6A292-CEAE-2646-89E4-07292A17A7B4}" dt="2018-09-19T17:07:20.390" v="675" actId="2085"/>
          <ac:spMkLst>
            <pc:docMk/>
            <pc:sldMk cId="1604123144" sldId="524"/>
            <ac:spMk id="13" creationId="{CE4EBBED-9B6F-7649-889E-BAE2F05FADDD}"/>
          </ac:spMkLst>
        </pc:spChg>
        <pc:spChg chg="add del">
          <ac:chgData name="Andreas Biørn-Hansen" userId="f3adb44c-04fb-439e-8fac-7dab2e9da3ac" providerId="ADAL" clId="{D4E6A292-CEAE-2646-89E4-07292A17A7B4}" dt="2018-09-19T17:02:29.799" v="621" actId="14100"/>
          <ac:spMkLst>
            <pc:docMk/>
            <pc:sldMk cId="1604123144" sldId="524"/>
            <ac:spMk id="14" creationId="{38ACED57-3554-4240-9B6C-60578BD3FD34}"/>
          </ac:spMkLst>
        </pc:spChg>
        <pc:spChg chg="add mod">
          <ac:chgData name="Andreas Biørn-Hansen" userId="f3adb44c-04fb-439e-8fac-7dab2e9da3ac" providerId="ADAL" clId="{D4E6A292-CEAE-2646-89E4-07292A17A7B4}" dt="2018-09-19T17:02:44.599" v="626" actId="20577"/>
          <ac:spMkLst>
            <pc:docMk/>
            <pc:sldMk cId="1604123144" sldId="524"/>
            <ac:spMk id="15" creationId="{3C2524AD-B9F9-044F-BA1C-7321957D95A4}"/>
          </ac:spMkLst>
        </pc:spChg>
        <pc:spChg chg="add mod">
          <ac:chgData name="Andreas Biørn-Hansen" userId="f3adb44c-04fb-439e-8fac-7dab2e9da3ac" providerId="ADAL" clId="{D4E6A292-CEAE-2646-89E4-07292A17A7B4}" dt="2018-09-19T17:03:23.498" v="649" actId="1076"/>
          <ac:spMkLst>
            <pc:docMk/>
            <pc:sldMk cId="1604123144" sldId="524"/>
            <ac:spMk id="16" creationId="{484D2F1E-30D8-B148-B9F4-A874DF13D567}"/>
          </ac:spMkLst>
        </pc:spChg>
        <pc:spChg chg="add del">
          <ac:chgData name="Andreas Biørn-Hansen" userId="f3adb44c-04fb-439e-8fac-7dab2e9da3ac" providerId="ADAL" clId="{D4E6A292-CEAE-2646-89E4-07292A17A7B4}" dt="2018-09-19T17:06:40.450" v="670" actId="14100"/>
          <ac:spMkLst>
            <pc:docMk/>
            <pc:sldMk cId="1604123144" sldId="524"/>
            <ac:spMk id="18" creationId="{91788D5F-A410-0746-90F1-18F90F68A4E7}"/>
          </ac:spMkLst>
        </pc:spChg>
        <pc:spChg chg="add mod">
          <ac:chgData name="Andreas Biørn-Hansen" userId="f3adb44c-04fb-439e-8fac-7dab2e9da3ac" providerId="ADAL" clId="{D4E6A292-CEAE-2646-89E4-07292A17A7B4}" dt="2018-09-19T17:11:40.281" v="719" actId="20577"/>
          <ac:spMkLst>
            <pc:docMk/>
            <pc:sldMk cId="1604123144" sldId="524"/>
            <ac:spMk id="21" creationId="{0837FC3A-4ADA-D145-9B8E-F0622B2D1BAB}"/>
          </ac:spMkLst>
        </pc:spChg>
        <pc:grpChg chg="add mod">
          <ac:chgData name="Andreas Biørn-Hansen" userId="f3adb44c-04fb-439e-8fac-7dab2e9da3ac" providerId="ADAL" clId="{D4E6A292-CEAE-2646-89E4-07292A17A7B4}" dt="2018-09-19T17:06:26.763" v="666" actId="164"/>
          <ac:grpSpMkLst>
            <pc:docMk/>
            <pc:sldMk cId="1604123144" sldId="524"/>
            <ac:grpSpMk id="17" creationId="{43E40F7E-09BC-A64C-B724-A81AC9B70416}"/>
          </ac:grpSpMkLst>
        </pc:grpChg>
        <pc:grpChg chg="add mod">
          <ac:chgData name="Andreas Biørn-Hansen" userId="f3adb44c-04fb-439e-8fac-7dab2e9da3ac" providerId="ADAL" clId="{D4E6A292-CEAE-2646-89E4-07292A17A7B4}" dt="2018-09-19T17:07:10.017" v="673" actId="207"/>
          <ac:grpSpMkLst>
            <pc:docMk/>
            <pc:sldMk cId="1604123144" sldId="524"/>
            <ac:grpSpMk id="19" creationId="{F3CE5B81-8C87-4443-BDB4-55983AB4854D}"/>
          </ac:grpSpMkLst>
        </pc:grpChg>
        <pc:grpChg chg="add mod">
          <ac:chgData name="Andreas Biørn-Hansen" userId="f3adb44c-04fb-439e-8fac-7dab2e9da3ac" providerId="ADAL" clId="{D4E6A292-CEAE-2646-89E4-07292A17A7B4}" dt="2018-09-19T17:09:16.731" v="687" actId="164"/>
          <ac:grpSpMkLst>
            <pc:docMk/>
            <pc:sldMk cId="1604123144" sldId="524"/>
            <ac:grpSpMk id="20" creationId="{1C3CB9C5-6C71-FC48-A2C3-B5152F4AB733}"/>
          </ac:grpSpMkLst>
        </pc:grpChg>
        <pc:cxnChg chg="mod">
          <ac:chgData name="Andreas Biørn-Hansen" userId="f3adb44c-04fb-439e-8fac-7dab2e9da3ac" providerId="ADAL" clId="{D4E6A292-CEAE-2646-89E4-07292A17A7B4}" dt="2018-09-19T17:07:25.933" v="676" actId="208"/>
          <ac:cxnSpMkLst>
            <pc:docMk/>
            <pc:sldMk cId="1604123144" sldId="524"/>
            <ac:cxnSpMk id="6" creationId="{2B3CFC95-886E-864C-8071-BB15DD47424A}"/>
          </ac:cxnSpMkLst>
        </pc:cxnChg>
        <pc:cxnChg chg="mod">
          <ac:chgData name="Andreas Biørn-Hansen" userId="f3adb44c-04fb-439e-8fac-7dab2e9da3ac" providerId="ADAL" clId="{D4E6A292-CEAE-2646-89E4-07292A17A7B4}" dt="2018-09-19T17:09:16.731" v="687" actId="164"/>
          <ac:cxnSpMkLst>
            <pc:docMk/>
            <pc:sldMk cId="1604123144" sldId="524"/>
            <ac:cxnSpMk id="9" creationId="{493C0136-B08C-1E49-A858-196D85849C84}"/>
          </ac:cxnSpMkLst>
        </pc:cxnChg>
        <pc:cxnChg chg="mod">
          <ac:chgData name="Andreas Biørn-Hansen" userId="f3adb44c-04fb-439e-8fac-7dab2e9da3ac" providerId="ADAL" clId="{D4E6A292-CEAE-2646-89E4-07292A17A7B4}" dt="2018-09-19T17:07:14.191" v="674" actId="208"/>
          <ac:cxnSpMkLst>
            <pc:docMk/>
            <pc:sldMk cId="1604123144" sldId="524"/>
            <ac:cxnSpMk id="12" creationId="{D7450262-8BD4-4C40-AA3D-38D9113F7752}"/>
          </ac:cxnSpMkLst>
        </pc:cxnChg>
      </pc:sldChg>
      <pc:sldChg chg="addSp modSp">
        <pc:chgData name="Andreas Biørn-Hansen" userId="f3adb44c-04fb-439e-8fac-7dab2e9da3ac" providerId="ADAL" clId="{D4E6A292-CEAE-2646-89E4-07292A17A7B4}" dt="2018-09-20T18:45:52.313" v="9065" actId="14100"/>
        <pc:sldMkLst>
          <pc:docMk/>
          <pc:sldMk cId="1491458147" sldId="525"/>
        </pc:sldMkLst>
        <pc:spChg chg="mod">
          <ac:chgData name="Andreas Biørn-Hansen" userId="f3adb44c-04fb-439e-8fac-7dab2e9da3ac" providerId="ADAL" clId="{D4E6A292-CEAE-2646-89E4-07292A17A7B4}" dt="2018-09-20T10:41:25.091" v="5026" actId="20577"/>
          <ac:spMkLst>
            <pc:docMk/>
            <pc:sldMk cId="1491458147" sldId="525"/>
            <ac:spMk id="26" creationId="{C358DEF0-FD50-CE46-BE71-212C48D39C67}"/>
          </ac:spMkLst>
        </pc:spChg>
        <pc:spChg chg="add mod">
          <ac:chgData name="Andreas Biørn-Hansen" userId="f3adb44c-04fb-439e-8fac-7dab2e9da3ac" providerId="ADAL" clId="{D4E6A292-CEAE-2646-89E4-07292A17A7B4}" dt="2018-09-20T18:45:14.163" v="9058" actId="404"/>
          <ac:spMkLst>
            <pc:docMk/>
            <pc:sldMk cId="1491458147" sldId="525"/>
            <ac:spMk id="35" creationId="{EAEEC1DF-6C1D-8B48-A3CB-37897B40D2A9}"/>
          </ac:spMkLst>
        </pc:spChg>
        <pc:cxnChg chg="add mod">
          <ac:chgData name="Andreas Biørn-Hansen" userId="f3adb44c-04fb-439e-8fac-7dab2e9da3ac" providerId="ADAL" clId="{D4E6A292-CEAE-2646-89E4-07292A17A7B4}" dt="2018-09-20T18:45:36.308" v="9061" actId="1582"/>
          <ac:cxnSpMkLst>
            <pc:docMk/>
            <pc:sldMk cId="1491458147" sldId="525"/>
            <ac:cxnSpMk id="14" creationId="{9E6FFEF2-F674-9F47-9A03-22D3B1A59452}"/>
          </ac:cxnSpMkLst>
        </pc:cxnChg>
        <pc:cxnChg chg="add mod">
          <ac:chgData name="Andreas Biørn-Hansen" userId="f3adb44c-04fb-439e-8fac-7dab2e9da3ac" providerId="ADAL" clId="{D4E6A292-CEAE-2646-89E4-07292A17A7B4}" dt="2018-09-20T18:45:52.313" v="9065" actId="14100"/>
          <ac:cxnSpMkLst>
            <pc:docMk/>
            <pc:sldMk cId="1491458147" sldId="525"/>
            <ac:cxnSpMk id="36" creationId="{9E881361-2A54-8647-BE91-BD28E7DC523E}"/>
          </ac:cxnSpMkLst>
        </pc:cxnChg>
      </pc:sldChg>
      <pc:sldChg chg="addSp modSp modAnim">
        <pc:chgData name="Andreas Biørn-Hansen" userId="f3adb44c-04fb-439e-8fac-7dab2e9da3ac" providerId="ADAL" clId="{D4E6A292-CEAE-2646-89E4-07292A17A7B4}" dt="2018-09-19T19:58:44.918" v="1585" actId="14100"/>
        <pc:sldMkLst>
          <pc:docMk/>
          <pc:sldMk cId="169614979" sldId="532"/>
        </pc:sldMkLst>
        <pc:spChg chg="add mod">
          <ac:chgData name="Andreas Biørn-Hansen" userId="f3adb44c-04fb-439e-8fac-7dab2e9da3ac" providerId="ADAL" clId="{D4E6A292-CEAE-2646-89E4-07292A17A7B4}" dt="2018-09-19T19:57:04.332" v="1574" actId="164"/>
          <ac:spMkLst>
            <pc:docMk/>
            <pc:sldMk cId="169614979" sldId="532"/>
            <ac:spMk id="5" creationId="{50BDFDBC-209B-0D44-8433-E246684A1D4C}"/>
          </ac:spMkLst>
        </pc:spChg>
        <pc:spChg chg="add mod">
          <ac:chgData name="Andreas Biørn-Hansen" userId="f3adb44c-04fb-439e-8fac-7dab2e9da3ac" providerId="ADAL" clId="{D4E6A292-CEAE-2646-89E4-07292A17A7B4}" dt="2018-09-19T19:57:04.332" v="1574" actId="164"/>
          <ac:spMkLst>
            <pc:docMk/>
            <pc:sldMk cId="169614979" sldId="532"/>
            <ac:spMk id="16" creationId="{0436D783-99BE-3042-BA0C-2B742BFB50B5}"/>
          </ac:spMkLst>
        </pc:spChg>
        <pc:spChg chg="add mod">
          <ac:chgData name="Andreas Biørn-Hansen" userId="f3adb44c-04fb-439e-8fac-7dab2e9da3ac" providerId="ADAL" clId="{D4E6A292-CEAE-2646-89E4-07292A17A7B4}" dt="2018-09-19T19:57:46.533" v="1577" actId="164"/>
          <ac:spMkLst>
            <pc:docMk/>
            <pc:sldMk cId="169614979" sldId="532"/>
            <ac:spMk id="17" creationId="{DCD81751-16C3-8347-8446-26B41B513D83}"/>
          </ac:spMkLst>
        </pc:spChg>
        <pc:spChg chg="add mod">
          <ac:chgData name="Andreas Biørn-Hansen" userId="f3adb44c-04fb-439e-8fac-7dab2e9da3ac" providerId="ADAL" clId="{D4E6A292-CEAE-2646-89E4-07292A17A7B4}" dt="2018-09-19T19:57:46.533" v="1577" actId="164"/>
          <ac:spMkLst>
            <pc:docMk/>
            <pc:sldMk cId="169614979" sldId="532"/>
            <ac:spMk id="18" creationId="{0551036B-0B8F-7A49-B3A9-07B9CFAF316C}"/>
          </ac:spMkLst>
        </pc:spChg>
        <pc:spChg chg="add mod">
          <ac:chgData name="Andreas Biørn-Hansen" userId="f3adb44c-04fb-439e-8fac-7dab2e9da3ac" providerId="ADAL" clId="{D4E6A292-CEAE-2646-89E4-07292A17A7B4}" dt="2018-09-19T19:55:11.080" v="1485" actId="1076"/>
          <ac:spMkLst>
            <pc:docMk/>
            <pc:sldMk cId="169614979" sldId="532"/>
            <ac:spMk id="19" creationId="{07D01809-DEA9-8C4E-B9BC-29012DC1C39C}"/>
          </ac:spMkLst>
        </pc:spChg>
        <pc:grpChg chg="add mod">
          <ac:chgData name="Andreas Biørn-Hansen" userId="f3adb44c-04fb-439e-8fac-7dab2e9da3ac" providerId="ADAL" clId="{D4E6A292-CEAE-2646-89E4-07292A17A7B4}" dt="2018-09-19T19:57:04.332" v="1574" actId="164"/>
          <ac:grpSpMkLst>
            <pc:docMk/>
            <pc:sldMk cId="169614979" sldId="532"/>
            <ac:grpSpMk id="11" creationId="{229731DA-EBD3-B24C-9E6B-9AA8D364A9E9}"/>
          </ac:grpSpMkLst>
        </pc:grpChg>
        <pc:grpChg chg="add mod">
          <ac:chgData name="Andreas Biørn-Hansen" userId="f3adb44c-04fb-439e-8fac-7dab2e9da3ac" providerId="ADAL" clId="{D4E6A292-CEAE-2646-89E4-07292A17A7B4}" dt="2018-09-19T19:57:46.533" v="1577" actId="164"/>
          <ac:grpSpMkLst>
            <pc:docMk/>
            <pc:sldMk cId="169614979" sldId="532"/>
            <ac:grpSpMk id="12" creationId="{E5A88584-2451-2B4B-8499-6E99DF4657A7}"/>
          </ac:grpSpMkLst>
        </pc:grpChg>
      </pc:sldChg>
      <pc:sldChg chg="modSp">
        <pc:chgData name="Andreas Biørn-Hansen" userId="f3adb44c-04fb-439e-8fac-7dab2e9da3ac" providerId="ADAL" clId="{D4E6A292-CEAE-2646-89E4-07292A17A7B4}" dt="2018-09-19T17:43:32.623" v="822" actId="113"/>
        <pc:sldMkLst>
          <pc:docMk/>
          <pc:sldMk cId="4036870607" sldId="533"/>
        </pc:sldMkLst>
        <pc:spChg chg="mod">
          <ac:chgData name="Andreas Biørn-Hansen" userId="f3adb44c-04fb-439e-8fac-7dab2e9da3ac" providerId="ADAL" clId="{D4E6A292-CEAE-2646-89E4-07292A17A7B4}" dt="2018-09-19T17:43:32.623" v="822" actId="113"/>
          <ac:spMkLst>
            <pc:docMk/>
            <pc:sldMk cId="4036870607" sldId="533"/>
            <ac:spMk id="56" creationId="{00000000-0000-0000-0000-000000000000}"/>
          </ac:spMkLst>
        </pc:spChg>
      </pc:sldChg>
      <pc:sldChg chg="addSp modSp modAnim">
        <pc:chgData name="Andreas Biørn-Hansen" userId="f3adb44c-04fb-439e-8fac-7dab2e9da3ac" providerId="ADAL" clId="{D4E6A292-CEAE-2646-89E4-07292A17A7B4}" dt="2018-09-21T11:47:14.269" v="11386"/>
        <pc:sldMkLst>
          <pc:docMk/>
          <pc:sldMk cId="2328092878" sldId="555"/>
        </pc:sldMkLst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2" creationId="{69018FC6-B3D5-F140-8F3D-C441563A7D09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3" creationId="{C3414551-F21D-944F-866D-E25775055E4E}"/>
          </ac:spMkLst>
        </pc:spChg>
        <pc:spChg chg="mod">
          <ac:chgData name="Andreas Biørn-Hansen" userId="f3adb44c-04fb-439e-8fac-7dab2e9da3ac" providerId="ADAL" clId="{D4E6A292-CEAE-2646-89E4-07292A17A7B4}" dt="2018-09-21T10:31:16.151" v="10927" actId="2711"/>
          <ac:spMkLst>
            <pc:docMk/>
            <pc:sldMk cId="2328092878" sldId="555"/>
            <ac:spMk id="11" creationId="{B43BB896-FE29-9D4F-AB63-3A0995325626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3" creationId="{39CCCB5F-747A-6E4A-BEAA-80BAD19981CF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4" creationId="{518A2936-8C5E-D94D-B9F1-482E1363EE19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5" creationId="{BEC7164A-78CE-5146-B13A-9C66B32EA3F7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6" creationId="{B342D91C-5B73-1242-8826-10DDD05942E0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7" creationId="{C74D0F8C-2554-B043-B439-607AC1A5207F}"/>
          </ac:spMkLst>
        </pc:spChg>
        <pc:spChg chg="mod">
          <ac:chgData name="Andreas Biørn-Hansen" userId="f3adb44c-04fb-439e-8fac-7dab2e9da3ac" providerId="ADAL" clId="{D4E6A292-CEAE-2646-89E4-07292A17A7B4}" dt="2018-09-21T10:08:11.981" v="10833" actId="1076"/>
          <ac:spMkLst>
            <pc:docMk/>
            <pc:sldMk cId="2328092878" sldId="555"/>
            <ac:spMk id="18" creationId="{25C9B37E-33A3-6B47-99EA-CC48699396B6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19" creationId="{723213FB-4493-7E43-BC45-F74E93D2645B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20" creationId="{8780EB4E-9641-1E48-A077-29E0A2383D63}"/>
          </ac:spMkLst>
        </pc:spChg>
        <pc:spChg chg="mod">
          <ac:chgData name="Andreas Biørn-Hansen" userId="f3adb44c-04fb-439e-8fac-7dab2e9da3ac" providerId="ADAL" clId="{D4E6A292-CEAE-2646-89E4-07292A17A7B4}" dt="2018-09-21T10:30:56.710" v="10912" actId="14100"/>
          <ac:spMkLst>
            <pc:docMk/>
            <pc:sldMk cId="2328092878" sldId="555"/>
            <ac:spMk id="21" creationId="{FDD60359-C930-1B48-B60B-77F3770902F3}"/>
          </ac:spMkLst>
        </pc:spChg>
        <pc:spChg chg="mod">
          <ac:chgData name="Andreas Biørn-Hansen" userId="f3adb44c-04fb-439e-8fac-7dab2e9da3ac" providerId="ADAL" clId="{D4E6A292-CEAE-2646-89E4-07292A17A7B4}" dt="2018-09-20T10:43:23.945" v="5047" actId="57"/>
          <ac:spMkLst>
            <pc:docMk/>
            <pc:sldMk cId="2328092878" sldId="555"/>
            <ac:spMk id="22" creationId="{0E710757-CB16-8543-9E20-779C0970B3D9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23" creationId="{C6AC0651-D444-AC40-B834-9D3E197DF93B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24" creationId="{E5524790-FE63-094C-954A-A65B9DF216D9}"/>
          </ac:spMkLst>
        </pc:spChg>
        <pc:spChg chg="mod">
          <ac:chgData name="Andreas Biørn-Hansen" userId="f3adb44c-04fb-439e-8fac-7dab2e9da3ac" providerId="ADAL" clId="{D4E6A292-CEAE-2646-89E4-07292A17A7B4}" dt="2018-09-20T12:02:52.944" v="6096" actId="1076"/>
          <ac:spMkLst>
            <pc:docMk/>
            <pc:sldMk cId="2328092878" sldId="555"/>
            <ac:spMk id="25" creationId="{725D5DD4-1F18-1C4C-98EA-03D4C1A4387D}"/>
          </ac:spMkLst>
        </pc:spChg>
        <pc:spChg chg="mod">
          <ac:chgData name="Andreas Biørn-Hansen" userId="f3adb44c-04fb-439e-8fac-7dab2e9da3ac" providerId="ADAL" clId="{D4E6A292-CEAE-2646-89E4-07292A17A7B4}" dt="2018-09-21T10:08:15.921" v="10841" actId="20577"/>
          <ac:spMkLst>
            <pc:docMk/>
            <pc:sldMk cId="2328092878" sldId="555"/>
            <ac:spMk id="26" creationId="{029E427B-3E4C-4046-B26B-9C8BB17DACA4}"/>
          </ac:spMkLst>
        </pc:spChg>
        <pc:spChg chg="add mod">
          <ac:chgData name="Andreas Biørn-Hansen" userId="f3adb44c-04fb-439e-8fac-7dab2e9da3ac" providerId="ADAL" clId="{D4E6A292-CEAE-2646-89E4-07292A17A7B4}" dt="2018-09-20T10:44:45.249" v="5157" actId="114"/>
          <ac:spMkLst>
            <pc:docMk/>
            <pc:sldMk cId="2328092878" sldId="555"/>
            <ac:spMk id="27" creationId="{EFEF8C02-219E-CC4C-9FD2-E15BA96DA342}"/>
          </ac:spMkLst>
        </pc:spChg>
        <pc:spChg chg="add mod">
          <ac:chgData name="Andreas Biørn-Hansen" userId="f3adb44c-04fb-439e-8fac-7dab2e9da3ac" providerId="ADAL" clId="{D4E6A292-CEAE-2646-89E4-07292A17A7B4}" dt="2018-09-20T12:03:21.411" v="6101" actId="164"/>
          <ac:spMkLst>
            <pc:docMk/>
            <pc:sldMk cId="2328092878" sldId="555"/>
            <ac:spMk id="28" creationId="{4C58E2AC-CDB4-8548-B439-3AD616DC8182}"/>
          </ac:spMkLst>
        </pc:spChg>
        <pc:grpChg chg="add mod">
          <ac:chgData name="Andreas Biørn-Hansen" userId="f3adb44c-04fb-439e-8fac-7dab2e9da3ac" providerId="ADAL" clId="{D4E6A292-CEAE-2646-89E4-07292A17A7B4}" dt="2018-09-20T12:03:21.411" v="6101" actId="164"/>
          <ac:grpSpMkLst>
            <pc:docMk/>
            <pc:sldMk cId="2328092878" sldId="555"/>
            <ac:grpSpMk id="5" creationId="{5625B065-3EC0-8349-8190-7494CF637B45}"/>
          </ac:grpSpMkLst>
        </pc:grpChg>
        <pc:picChg chg="add mod">
          <ac:chgData name="Andreas Biørn-Hansen" userId="f3adb44c-04fb-439e-8fac-7dab2e9da3ac" providerId="ADAL" clId="{D4E6A292-CEAE-2646-89E4-07292A17A7B4}" dt="2018-09-20T12:03:21.411" v="6101" actId="164"/>
          <ac:picMkLst>
            <pc:docMk/>
            <pc:sldMk cId="2328092878" sldId="555"/>
            <ac:picMk id="4" creationId="{9CA14E95-483A-8D43-A2F8-19F6168918BA}"/>
          </ac:picMkLst>
        </pc:picChg>
      </pc:sldChg>
      <pc:sldChg chg="modSp add">
        <pc:chgData name="Andreas Biørn-Hansen" userId="f3adb44c-04fb-439e-8fac-7dab2e9da3ac" providerId="ADAL" clId="{D4E6A292-CEAE-2646-89E4-07292A17A7B4}" dt="2018-09-21T08:30:09.922" v="10641" actId="20577"/>
        <pc:sldMkLst>
          <pc:docMk/>
          <pc:sldMk cId="819604658" sldId="654"/>
        </pc:sldMkLst>
        <pc:spChg chg="mod">
          <ac:chgData name="Andreas Biørn-Hansen" userId="f3adb44c-04fb-439e-8fac-7dab2e9da3ac" providerId="ADAL" clId="{D4E6A292-CEAE-2646-89E4-07292A17A7B4}" dt="2018-09-21T08:30:09.922" v="10641" actId="20577"/>
          <ac:spMkLst>
            <pc:docMk/>
            <pc:sldMk cId="819604658" sldId="654"/>
            <ac:spMk id="27" creationId="{6774B17C-A847-D846-A5D4-290DA7DE2F4F}"/>
          </ac:spMkLst>
        </pc:spChg>
      </pc:sldChg>
      <pc:sldChg chg="add del">
        <pc:chgData name="Andreas Biørn-Hansen" userId="f3adb44c-04fb-439e-8fac-7dab2e9da3ac" providerId="ADAL" clId="{D4E6A292-CEAE-2646-89E4-07292A17A7B4}" dt="2018-09-20T12:35:27.923" v="6507" actId="14100"/>
        <pc:sldMkLst>
          <pc:docMk/>
          <pc:sldMk cId="1508810679" sldId="654"/>
        </pc:sldMkLst>
      </pc:sldChg>
      <pc:sldChg chg="modSp add">
        <pc:chgData name="Andreas Biørn-Hansen" userId="f3adb44c-04fb-439e-8fac-7dab2e9da3ac" providerId="ADAL" clId="{D4E6A292-CEAE-2646-89E4-07292A17A7B4}" dt="2018-09-20T12:36:22.645" v="6521" actId="20577"/>
        <pc:sldMkLst>
          <pc:docMk/>
          <pc:sldMk cId="2378856717" sldId="655"/>
        </pc:sldMkLst>
        <pc:spChg chg="mod">
          <ac:chgData name="Andreas Biørn-Hansen" userId="f3adb44c-04fb-439e-8fac-7dab2e9da3ac" providerId="ADAL" clId="{D4E6A292-CEAE-2646-89E4-07292A17A7B4}" dt="2018-09-20T12:36:22.645" v="6521" actId="20577"/>
          <ac:spMkLst>
            <pc:docMk/>
            <pc:sldMk cId="2378856717" sldId="655"/>
            <ac:spMk id="27" creationId="{6774B17C-A847-D846-A5D4-290DA7DE2F4F}"/>
          </ac:spMkLst>
        </pc:spChg>
      </pc:sldChg>
      <pc:sldChg chg="modSp modTransition">
        <pc:chgData name="Andreas Biørn-Hansen" userId="f3adb44c-04fb-439e-8fac-7dab2e9da3ac" providerId="ADAL" clId="{D4E6A292-CEAE-2646-89E4-07292A17A7B4}" dt="2018-09-20T18:14:24.077" v="9014" actId="20577"/>
        <pc:sldMkLst>
          <pc:docMk/>
          <pc:sldMk cId="1486081743" sldId="661"/>
        </pc:sldMkLst>
        <pc:spChg chg="mod">
          <ac:chgData name="Andreas Biørn-Hansen" userId="f3adb44c-04fb-439e-8fac-7dab2e9da3ac" providerId="ADAL" clId="{D4E6A292-CEAE-2646-89E4-07292A17A7B4}" dt="2018-09-20T18:14:24.077" v="9014" actId="20577"/>
          <ac:spMkLst>
            <pc:docMk/>
            <pc:sldMk cId="1486081743" sldId="661"/>
            <ac:spMk id="3" creationId="{024E662D-5A7E-EE47-A23E-59B37B22B551}"/>
          </ac:spMkLst>
        </pc:spChg>
      </pc:sldChg>
      <pc:sldChg chg="modSp modTransition">
        <pc:chgData name="Andreas Biørn-Hansen" userId="f3adb44c-04fb-439e-8fac-7dab2e9da3ac" providerId="ADAL" clId="{D4E6A292-CEAE-2646-89E4-07292A17A7B4}" dt="2018-09-21T10:38:45.970" v="11083" actId="20577"/>
        <pc:sldMkLst>
          <pc:docMk/>
          <pc:sldMk cId="2866945254" sldId="662"/>
        </pc:sldMkLst>
        <pc:spChg chg="mod">
          <ac:chgData name="Andreas Biørn-Hansen" userId="f3adb44c-04fb-439e-8fac-7dab2e9da3ac" providerId="ADAL" clId="{D4E6A292-CEAE-2646-89E4-07292A17A7B4}" dt="2018-09-21T10:38:45.970" v="11083" actId="20577"/>
          <ac:spMkLst>
            <pc:docMk/>
            <pc:sldMk cId="2866945254" sldId="662"/>
            <ac:spMk id="2" creationId="{79686B3C-9E4A-2347-AEC5-6B817CA6D86F}"/>
          </ac:spMkLst>
        </pc:spChg>
        <pc:spChg chg="mod">
          <ac:chgData name="Andreas Biørn-Hansen" userId="f3adb44c-04fb-439e-8fac-7dab2e9da3ac" providerId="ADAL" clId="{D4E6A292-CEAE-2646-89E4-07292A17A7B4}" dt="2018-09-21T10:38:39.899" v="11077" actId="20577"/>
          <ac:spMkLst>
            <pc:docMk/>
            <pc:sldMk cId="2866945254" sldId="662"/>
            <ac:spMk id="10" creationId="{3B24A892-2492-DE4C-8D18-3315B305AB27}"/>
          </ac:spMkLst>
        </pc:spChg>
      </pc:sldChg>
      <pc:sldChg chg="modSp modTransition">
        <pc:chgData name="Andreas Biørn-Hansen" userId="f3adb44c-04fb-439e-8fac-7dab2e9da3ac" providerId="ADAL" clId="{D4E6A292-CEAE-2646-89E4-07292A17A7B4}" dt="2018-09-21T10:41:40.089" v="11137" actId="20577"/>
        <pc:sldMkLst>
          <pc:docMk/>
          <pc:sldMk cId="2477056789" sldId="663"/>
        </pc:sldMkLst>
        <pc:spChg chg="mod">
          <ac:chgData name="Andreas Biørn-Hansen" userId="f3adb44c-04fb-439e-8fac-7dab2e9da3ac" providerId="ADAL" clId="{D4E6A292-CEAE-2646-89E4-07292A17A7B4}" dt="2018-09-21T10:41:40.089" v="11137" actId="20577"/>
          <ac:spMkLst>
            <pc:docMk/>
            <pc:sldMk cId="2477056789" sldId="663"/>
            <ac:spMk id="2" creationId="{79686B3C-9E4A-2347-AEC5-6B817CA6D86F}"/>
          </ac:spMkLst>
        </pc:spChg>
        <pc:spChg chg="mod">
          <ac:chgData name="Andreas Biørn-Hansen" userId="f3adb44c-04fb-439e-8fac-7dab2e9da3ac" providerId="ADAL" clId="{D4E6A292-CEAE-2646-89E4-07292A17A7B4}" dt="2018-09-21T10:41:01.722" v="11113"/>
          <ac:spMkLst>
            <pc:docMk/>
            <pc:sldMk cId="2477056789" sldId="663"/>
            <ac:spMk id="10" creationId="{3B24A892-2492-DE4C-8D18-3315B305AB27}"/>
          </ac:spMkLst>
        </pc:spChg>
      </pc:sldChg>
      <pc:sldChg chg="modSp modTransition addAnim delAnim">
        <pc:chgData name="Andreas Biørn-Hansen" userId="f3adb44c-04fb-439e-8fac-7dab2e9da3ac" providerId="ADAL" clId="{D4E6A292-CEAE-2646-89E4-07292A17A7B4}" dt="2018-09-21T10:40:40.124" v="11112" actId="20577"/>
        <pc:sldMkLst>
          <pc:docMk/>
          <pc:sldMk cId="3362315410" sldId="664"/>
        </pc:sldMkLst>
        <pc:spChg chg="mod">
          <ac:chgData name="Andreas Biørn-Hansen" userId="f3adb44c-04fb-439e-8fac-7dab2e9da3ac" providerId="ADAL" clId="{D4E6A292-CEAE-2646-89E4-07292A17A7B4}" dt="2018-09-21T10:40:40.124" v="11112" actId="20577"/>
          <ac:spMkLst>
            <pc:docMk/>
            <pc:sldMk cId="3362315410" sldId="664"/>
            <ac:spMk id="2" creationId="{79686B3C-9E4A-2347-AEC5-6B817CA6D86F}"/>
          </ac:spMkLst>
        </pc:spChg>
        <pc:spChg chg="mod">
          <ac:chgData name="Andreas Biørn-Hansen" userId="f3adb44c-04fb-439e-8fac-7dab2e9da3ac" providerId="ADAL" clId="{D4E6A292-CEAE-2646-89E4-07292A17A7B4}" dt="2018-09-21T10:39:34.073" v="11099" actId="1076"/>
          <ac:spMkLst>
            <pc:docMk/>
            <pc:sldMk cId="3362315410" sldId="664"/>
            <ac:spMk id="6" creationId="{807B4EEE-CE8D-C045-8CBD-F9A2E7C8BD8F}"/>
          </ac:spMkLst>
        </pc:spChg>
        <pc:spChg chg="mod">
          <ac:chgData name="Andreas Biørn-Hansen" userId="f3adb44c-04fb-439e-8fac-7dab2e9da3ac" providerId="ADAL" clId="{D4E6A292-CEAE-2646-89E4-07292A17A7B4}" dt="2018-09-21T10:40:38.133" v="11111" actId="20577"/>
          <ac:spMkLst>
            <pc:docMk/>
            <pc:sldMk cId="3362315410" sldId="664"/>
            <ac:spMk id="7" creationId="{54A2784B-1BA6-2347-AEBD-AE197B4D81F8}"/>
          </ac:spMkLst>
        </pc:spChg>
        <pc:spChg chg="mod">
          <ac:chgData name="Andreas Biørn-Hansen" userId="f3adb44c-04fb-439e-8fac-7dab2e9da3ac" providerId="ADAL" clId="{D4E6A292-CEAE-2646-89E4-07292A17A7B4}" dt="2018-09-21T10:39:40.680" v="11100" actId="1076"/>
          <ac:spMkLst>
            <pc:docMk/>
            <pc:sldMk cId="3362315410" sldId="664"/>
            <ac:spMk id="8" creationId="{A3665EC6-04F6-9443-B3F2-CBB7E37619A2}"/>
          </ac:spMkLst>
        </pc:spChg>
        <pc:spChg chg="mod">
          <ac:chgData name="Andreas Biørn-Hansen" userId="f3adb44c-04fb-439e-8fac-7dab2e9da3ac" providerId="ADAL" clId="{D4E6A292-CEAE-2646-89E4-07292A17A7B4}" dt="2018-09-21T10:40:13.143" v="11108" actId="404"/>
          <ac:spMkLst>
            <pc:docMk/>
            <pc:sldMk cId="3362315410" sldId="664"/>
            <ac:spMk id="9" creationId="{0CDB6380-16A7-AF43-B1E4-B6853E7E4E0F}"/>
          </ac:spMkLst>
        </pc:spChg>
        <pc:spChg chg="mod">
          <ac:chgData name="Andreas Biørn-Hansen" userId="f3adb44c-04fb-439e-8fac-7dab2e9da3ac" providerId="ADAL" clId="{D4E6A292-CEAE-2646-89E4-07292A17A7B4}" dt="2018-09-21T10:38:52.127" v="11084"/>
          <ac:spMkLst>
            <pc:docMk/>
            <pc:sldMk cId="3362315410" sldId="664"/>
            <ac:spMk id="10" creationId="{3B24A892-2492-DE4C-8D18-3315B305AB27}"/>
          </ac:spMkLst>
        </pc:spChg>
        <pc:spChg chg="mod">
          <ac:chgData name="Andreas Biørn-Hansen" userId="f3adb44c-04fb-439e-8fac-7dab2e9da3ac" providerId="ADAL" clId="{D4E6A292-CEAE-2646-89E4-07292A17A7B4}" dt="2018-09-21T10:40:16.847" v="11109" actId="1076"/>
          <ac:spMkLst>
            <pc:docMk/>
            <pc:sldMk cId="3362315410" sldId="664"/>
            <ac:spMk id="11" creationId="{F375BAA6-E2F7-3A41-B897-203369DE9EC0}"/>
          </ac:spMkLst>
        </pc:spChg>
        <pc:spChg chg="mod">
          <ac:chgData name="Andreas Biørn-Hansen" userId="f3adb44c-04fb-439e-8fac-7dab2e9da3ac" providerId="ADAL" clId="{D4E6A292-CEAE-2646-89E4-07292A17A7B4}" dt="2018-09-21T10:39:00.528" v="11093" actId="20577"/>
          <ac:spMkLst>
            <pc:docMk/>
            <pc:sldMk cId="3362315410" sldId="664"/>
            <ac:spMk id="14" creationId="{3107C60E-1D5E-5040-8C9A-F42E58A962CF}"/>
          </ac:spMkLst>
        </pc:spChg>
      </pc:sldChg>
      <pc:sldChg chg="modSp">
        <pc:chgData name="Andreas Biørn-Hansen" userId="f3adb44c-04fb-439e-8fac-7dab2e9da3ac" providerId="ADAL" clId="{D4E6A292-CEAE-2646-89E4-07292A17A7B4}" dt="2018-09-21T11:37:05.647" v="11383" actId="20577"/>
        <pc:sldMkLst>
          <pc:docMk/>
          <pc:sldMk cId="4160423777" sldId="665"/>
        </pc:sldMkLst>
        <pc:spChg chg="mod">
          <ac:chgData name="Andreas Biørn-Hansen" userId="f3adb44c-04fb-439e-8fac-7dab2e9da3ac" providerId="ADAL" clId="{D4E6A292-CEAE-2646-89E4-07292A17A7B4}" dt="2018-09-19T16:54:21.954" v="516" actId="20577"/>
          <ac:spMkLst>
            <pc:docMk/>
            <pc:sldMk cId="4160423777" sldId="665"/>
            <ac:spMk id="5" creationId="{C30C0025-E54F-2B49-AA17-001D84CC9EA0}"/>
          </ac:spMkLst>
        </pc:spChg>
        <pc:spChg chg="mod">
          <ac:chgData name="Andreas Biørn-Hansen" userId="f3adb44c-04fb-439e-8fac-7dab2e9da3ac" providerId="ADAL" clId="{D4E6A292-CEAE-2646-89E4-07292A17A7B4}" dt="2018-09-21T11:37:05.647" v="11383" actId="20577"/>
          <ac:spMkLst>
            <pc:docMk/>
            <pc:sldMk cId="4160423777" sldId="665"/>
            <ac:spMk id="27" creationId="{6774B17C-A847-D846-A5D4-290DA7DE2F4F}"/>
          </ac:spMkLst>
        </pc:spChg>
        <pc:grpChg chg="mod">
          <ac:chgData name="Andreas Biørn-Hansen" userId="f3adb44c-04fb-439e-8fac-7dab2e9da3ac" providerId="ADAL" clId="{D4E6A292-CEAE-2646-89E4-07292A17A7B4}" dt="2018-09-20T12:45:00.824" v="6523" actId="1076"/>
          <ac:grpSpMkLst>
            <pc:docMk/>
            <pc:sldMk cId="4160423777" sldId="665"/>
            <ac:grpSpMk id="2" creationId="{91B5ED59-3B51-F84B-98CA-3DAF270A9AAA}"/>
          </ac:grpSpMkLst>
        </pc:grpChg>
        <pc:grpChg chg="mod">
          <ac:chgData name="Andreas Biørn-Hansen" userId="f3adb44c-04fb-439e-8fac-7dab2e9da3ac" providerId="ADAL" clId="{D4E6A292-CEAE-2646-89E4-07292A17A7B4}" dt="2018-09-20T12:45:00.824" v="6523" actId="1076"/>
          <ac:grpSpMkLst>
            <pc:docMk/>
            <pc:sldMk cId="4160423777" sldId="665"/>
            <ac:grpSpMk id="3" creationId="{A78A3238-84B2-DD49-961C-E501F25A456E}"/>
          </ac:grpSpMkLst>
        </pc:grpChg>
      </pc:sldChg>
      <pc:sldChg chg="modSp">
        <pc:chgData name="Andreas Biørn-Hansen" userId="f3adb44c-04fb-439e-8fac-7dab2e9da3ac" providerId="ADAL" clId="{D4E6A292-CEAE-2646-89E4-07292A17A7B4}" dt="2018-09-20T19:31:01.377" v="9163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D4E6A292-CEAE-2646-89E4-07292A17A7B4}" dt="2018-09-20T19:31:01.377" v="9163" actId="20577"/>
          <ac:spMkLst>
            <pc:docMk/>
            <pc:sldMk cId="2148244044" sldId="666"/>
            <ac:spMk id="30" creationId="{00000000-0000-0000-0000-000000000000}"/>
          </ac:spMkLst>
        </pc:spChg>
      </pc:sldChg>
      <pc:sldChg chg="addSp modSp modAnim">
        <pc:chgData name="Andreas Biørn-Hansen" userId="f3adb44c-04fb-439e-8fac-7dab2e9da3ac" providerId="ADAL" clId="{D4E6A292-CEAE-2646-89E4-07292A17A7B4}" dt="2018-09-20T15:00:03.634" v="7987" actId="20577"/>
        <pc:sldMkLst>
          <pc:docMk/>
          <pc:sldMk cId="1893993818" sldId="690"/>
        </pc:sldMkLst>
        <pc:spChg chg="mod">
          <ac:chgData name="Andreas Biørn-Hansen" userId="f3adb44c-04fb-439e-8fac-7dab2e9da3ac" providerId="ADAL" clId="{D4E6A292-CEAE-2646-89E4-07292A17A7B4}" dt="2018-09-20T15:00:03.634" v="7987" actId="20577"/>
          <ac:spMkLst>
            <pc:docMk/>
            <pc:sldMk cId="1893993818" sldId="690"/>
            <ac:spMk id="2" creationId="{DBDE0B65-E4F1-7046-9711-BE9B267E0907}"/>
          </ac:spMkLst>
        </pc:spChg>
        <pc:spChg chg="mod">
          <ac:chgData name="Andreas Biørn-Hansen" userId="f3adb44c-04fb-439e-8fac-7dab2e9da3ac" providerId="ADAL" clId="{D4E6A292-CEAE-2646-89E4-07292A17A7B4}" dt="2018-09-20T10:40:52.933" v="5025" actId="113"/>
          <ac:spMkLst>
            <pc:docMk/>
            <pc:sldMk cId="1893993818" sldId="690"/>
            <ac:spMk id="3" creationId="{417381BC-106A-8543-9D1D-50FB7666BDA9}"/>
          </ac:spMkLst>
        </pc:spChg>
        <pc:spChg chg="add mod">
          <ac:chgData name="Andreas Biørn-Hansen" userId="f3adb44c-04fb-439e-8fac-7dab2e9da3ac" providerId="ADAL" clId="{D4E6A292-CEAE-2646-89E4-07292A17A7B4}" dt="2018-09-20T12:09:54.353" v="6262" actId="20577"/>
          <ac:spMkLst>
            <pc:docMk/>
            <pc:sldMk cId="1893993818" sldId="690"/>
            <ac:spMk id="6" creationId="{B65AD7FD-ABC9-234D-9AD4-CA67A820B993}"/>
          </ac:spMkLst>
        </pc:spChg>
        <pc:grpChg chg="add mod">
          <ac:chgData name="Andreas Biørn-Hansen" userId="f3adb44c-04fb-439e-8fac-7dab2e9da3ac" providerId="ADAL" clId="{D4E6A292-CEAE-2646-89E4-07292A17A7B4}" dt="2018-09-20T12:08:46.505" v="6204" actId="164"/>
          <ac:grpSpMkLst>
            <pc:docMk/>
            <pc:sldMk cId="1893993818" sldId="690"/>
            <ac:grpSpMk id="7" creationId="{7C6BDCD3-2958-4B48-9FA8-A61359BCA701}"/>
          </ac:grpSpMkLst>
        </pc:grpChg>
        <pc:cxnChg chg="add mod">
          <ac:chgData name="Andreas Biørn-Hansen" userId="f3adb44c-04fb-439e-8fac-7dab2e9da3ac" providerId="ADAL" clId="{D4E6A292-CEAE-2646-89E4-07292A17A7B4}" dt="2018-09-20T12:08:46.505" v="6204" actId="164"/>
          <ac:cxnSpMkLst>
            <pc:docMk/>
            <pc:sldMk cId="1893993818" sldId="690"/>
            <ac:cxnSpMk id="5" creationId="{05B5F24D-2C2C-1844-9ED3-D32F2C093A0F}"/>
          </ac:cxnSpMkLst>
        </pc:cxnChg>
      </pc:sldChg>
      <pc:sldChg chg="modSp">
        <pc:chgData name="Andreas Biørn-Hansen" userId="f3adb44c-04fb-439e-8fac-7dab2e9da3ac" providerId="ADAL" clId="{D4E6A292-CEAE-2646-89E4-07292A17A7B4}" dt="2018-09-20T14:59:51.425" v="7982" actId="20577"/>
        <pc:sldMkLst>
          <pc:docMk/>
          <pc:sldMk cId="3931336692" sldId="691"/>
        </pc:sldMkLst>
        <pc:spChg chg="mod">
          <ac:chgData name="Andreas Biørn-Hansen" userId="f3adb44c-04fb-439e-8fac-7dab2e9da3ac" providerId="ADAL" clId="{D4E6A292-CEAE-2646-89E4-07292A17A7B4}" dt="2018-09-20T14:59:51.425" v="7982" actId="20577"/>
          <ac:spMkLst>
            <pc:docMk/>
            <pc:sldMk cId="3931336692" sldId="691"/>
            <ac:spMk id="2" creationId="{DBDE0B65-E4F1-7046-9711-BE9B267E0907}"/>
          </ac:spMkLst>
        </pc:spChg>
      </pc:sldChg>
      <pc:sldChg chg="modSp">
        <pc:chgData name="Andreas Biørn-Hansen" userId="f3adb44c-04fb-439e-8fac-7dab2e9da3ac" providerId="ADAL" clId="{D4E6A292-CEAE-2646-89E4-07292A17A7B4}" dt="2018-09-20T14:59:43.398" v="7977" actId="20577"/>
        <pc:sldMkLst>
          <pc:docMk/>
          <pc:sldMk cId="1407844034" sldId="692"/>
        </pc:sldMkLst>
        <pc:spChg chg="mod">
          <ac:chgData name="Andreas Biørn-Hansen" userId="f3adb44c-04fb-439e-8fac-7dab2e9da3ac" providerId="ADAL" clId="{D4E6A292-CEAE-2646-89E4-07292A17A7B4}" dt="2018-09-20T14:59:43.398" v="7977" actId="20577"/>
          <ac:spMkLst>
            <pc:docMk/>
            <pc:sldMk cId="1407844034" sldId="692"/>
            <ac:spMk id="2" creationId="{DBDE0B65-E4F1-7046-9711-BE9B267E0907}"/>
          </ac:spMkLst>
        </pc:spChg>
        <pc:spChg chg="mod">
          <ac:chgData name="Andreas Biørn-Hansen" userId="f3adb44c-04fb-439e-8fac-7dab2e9da3ac" providerId="ADAL" clId="{D4E6A292-CEAE-2646-89E4-07292A17A7B4}" dt="2018-09-20T13:33:42.937" v="7462" actId="20577"/>
          <ac:spMkLst>
            <pc:docMk/>
            <pc:sldMk cId="1407844034" sldId="692"/>
            <ac:spMk id="3" creationId="{417381BC-106A-8543-9D1D-50FB7666BDA9}"/>
          </ac:spMkLst>
        </pc:spChg>
      </pc:sldChg>
      <pc:sldChg chg="modSp ord">
        <pc:chgData name="Andreas Biørn-Hansen" userId="f3adb44c-04fb-439e-8fac-7dab2e9da3ac" providerId="ADAL" clId="{D4E6A292-CEAE-2646-89E4-07292A17A7B4}" dt="2018-09-20T12:50:07.518" v="6864" actId="14100"/>
        <pc:sldMkLst>
          <pc:docMk/>
          <pc:sldMk cId="1857243837" sldId="693"/>
        </pc:sldMkLst>
        <pc:spChg chg="mod">
          <ac:chgData name="Andreas Biørn-Hansen" userId="f3adb44c-04fb-439e-8fac-7dab2e9da3ac" providerId="ADAL" clId="{D4E6A292-CEAE-2646-89E4-07292A17A7B4}" dt="2018-09-20T12:24:52.923" v="6418" actId="207"/>
          <ac:spMkLst>
            <pc:docMk/>
            <pc:sldMk cId="1857243837" sldId="693"/>
            <ac:spMk id="4" creationId="{8BC04333-5BCD-3E49-81C5-41A705C41C74}"/>
          </ac:spMkLst>
        </pc:spChg>
        <pc:spChg chg="mod">
          <ac:chgData name="Andreas Biørn-Hansen" userId="f3adb44c-04fb-439e-8fac-7dab2e9da3ac" providerId="ADAL" clId="{D4E6A292-CEAE-2646-89E4-07292A17A7B4}" dt="2018-09-20T12:26:11.568" v="6504" actId="20577"/>
          <ac:spMkLst>
            <pc:docMk/>
            <pc:sldMk cId="1857243837" sldId="693"/>
            <ac:spMk id="9" creationId="{85C1D4B6-0A04-ED47-8F06-EF1DD9E03374}"/>
          </ac:spMkLst>
        </pc:spChg>
      </pc:sldChg>
      <pc:sldChg chg="delSp modSp modAnim">
        <pc:chgData name="Andreas Biørn-Hansen" userId="f3adb44c-04fb-439e-8fac-7dab2e9da3ac" providerId="ADAL" clId="{D4E6A292-CEAE-2646-89E4-07292A17A7B4}" dt="2018-09-20T18:57:33.360" v="9162" actId="20577"/>
        <pc:sldMkLst>
          <pc:docMk/>
          <pc:sldMk cId="3356084236" sldId="694"/>
        </pc:sldMkLst>
        <pc:spChg chg="mod">
          <ac:chgData name="Andreas Biørn-Hansen" userId="f3adb44c-04fb-439e-8fac-7dab2e9da3ac" providerId="ADAL" clId="{D4E6A292-CEAE-2646-89E4-07292A17A7B4}" dt="2018-09-19T17:49:25.648" v="968" actId="20577"/>
          <ac:spMkLst>
            <pc:docMk/>
            <pc:sldMk cId="3356084236" sldId="694"/>
            <ac:spMk id="2" creationId="{E03151F4-9764-FA46-8205-333C3229517B}"/>
          </ac:spMkLst>
        </pc:spChg>
        <pc:spChg chg="del mod">
          <ac:chgData name="Andreas Biørn-Hansen" userId="f3adb44c-04fb-439e-8fac-7dab2e9da3ac" providerId="ADAL" clId="{D4E6A292-CEAE-2646-89E4-07292A17A7B4}" dt="2018-09-19T17:49:26.444" v="970" actId="20577"/>
          <ac:spMkLst>
            <pc:docMk/>
            <pc:sldMk cId="3356084236" sldId="694"/>
            <ac:spMk id="3" creationId="{D2AB3D30-A16A-FC48-B680-30D9F4F04889}"/>
          </ac:spMkLst>
        </pc:spChg>
        <pc:spChg chg="mod">
          <ac:chgData name="Andreas Biørn-Hansen" userId="f3adb44c-04fb-439e-8fac-7dab2e9da3ac" providerId="ADAL" clId="{D4E6A292-CEAE-2646-89E4-07292A17A7B4}" dt="2018-09-20T18:57:33.360" v="9162" actId="20577"/>
          <ac:spMkLst>
            <pc:docMk/>
            <pc:sldMk cId="3356084236" sldId="694"/>
            <ac:spMk id="5" creationId="{00631AC2-A3EE-7C46-970E-32FB5981CD12}"/>
          </ac:spMkLst>
        </pc:spChg>
      </pc:sldChg>
      <pc:sldChg chg="addSp modSp modAnim">
        <pc:chgData name="Andreas Biørn-Hansen" userId="f3adb44c-04fb-439e-8fac-7dab2e9da3ac" providerId="ADAL" clId="{D4E6A292-CEAE-2646-89E4-07292A17A7B4}" dt="2018-09-21T11:27:24.164" v="11318"/>
        <pc:sldMkLst>
          <pc:docMk/>
          <pc:sldMk cId="2262448416" sldId="695"/>
        </pc:sldMkLst>
        <pc:spChg chg="mod">
          <ac:chgData name="Andreas Biørn-Hansen" userId="f3adb44c-04fb-439e-8fac-7dab2e9da3ac" providerId="ADAL" clId="{D4E6A292-CEAE-2646-89E4-07292A17A7B4}" dt="2018-09-19T19:49:43.788" v="1436" actId="20577"/>
          <ac:spMkLst>
            <pc:docMk/>
            <pc:sldMk cId="2262448416" sldId="695"/>
            <ac:spMk id="3" creationId="{7B5E939B-952E-1A48-9D00-5A865714E1F3}"/>
          </ac:spMkLst>
        </pc:spChg>
        <pc:spChg chg="mod">
          <ac:chgData name="Andreas Biørn-Hansen" userId="f3adb44c-04fb-439e-8fac-7dab2e9da3ac" providerId="ADAL" clId="{D4E6A292-CEAE-2646-89E4-07292A17A7B4}" dt="2018-09-19T19:56:39.897" v="1567" actId="20577"/>
          <ac:spMkLst>
            <pc:docMk/>
            <pc:sldMk cId="2262448416" sldId="695"/>
            <ac:spMk id="4" creationId="{C9092841-824C-0044-9179-ACA1483ABFFD}"/>
          </ac:spMkLst>
        </pc:spChg>
        <pc:spChg chg="mod">
          <ac:chgData name="Andreas Biørn-Hansen" userId="f3adb44c-04fb-439e-8fac-7dab2e9da3ac" providerId="ADAL" clId="{D4E6A292-CEAE-2646-89E4-07292A17A7B4}" dt="2018-09-19T19:49:54.103" v="1441" actId="1076"/>
          <ac:spMkLst>
            <pc:docMk/>
            <pc:sldMk cId="2262448416" sldId="695"/>
            <ac:spMk id="9" creationId="{5D84A503-92CC-084C-A237-7D014D50E19B}"/>
          </ac:spMkLst>
        </pc:spChg>
        <pc:spChg chg="add mod">
          <ac:chgData name="Andreas Biørn-Hansen" userId="f3adb44c-04fb-439e-8fac-7dab2e9da3ac" providerId="ADAL" clId="{D4E6A292-CEAE-2646-89E4-07292A17A7B4}" dt="2018-09-19T19:50:11.908" v="1451" actId="207"/>
          <ac:spMkLst>
            <pc:docMk/>
            <pc:sldMk cId="2262448416" sldId="695"/>
            <ac:spMk id="10" creationId="{E9F369C6-5387-B04C-B82A-CBF9FA130EC6}"/>
          </ac:spMkLst>
        </pc:spChg>
        <pc:spChg chg="add mod">
          <ac:chgData name="Andreas Biørn-Hansen" userId="f3adb44c-04fb-439e-8fac-7dab2e9da3ac" providerId="ADAL" clId="{D4E6A292-CEAE-2646-89E4-07292A17A7B4}" dt="2018-09-19T19:56:43.836" v="1569" actId="20577"/>
          <ac:spMkLst>
            <pc:docMk/>
            <pc:sldMk cId="2262448416" sldId="695"/>
            <ac:spMk id="11" creationId="{ED33F3DB-0019-5046-B0F7-61178C64033F}"/>
          </ac:spMkLst>
        </pc:spChg>
        <pc:spChg chg="add mod">
          <ac:chgData name="Andreas Biørn-Hansen" userId="f3adb44c-04fb-439e-8fac-7dab2e9da3ac" providerId="ADAL" clId="{D4E6A292-CEAE-2646-89E4-07292A17A7B4}" dt="2018-09-19T19:56:46.173" v="1573" actId="20577"/>
          <ac:spMkLst>
            <pc:docMk/>
            <pc:sldMk cId="2262448416" sldId="695"/>
            <ac:spMk id="12" creationId="{A02631DD-BAF9-5444-9EFA-74CD5538EC00}"/>
          </ac:spMkLst>
        </pc:spChg>
        <pc:spChg chg="mod">
          <ac:chgData name="Andreas Biørn-Hansen" userId="f3adb44c-04fb-439e-8fac-7dab2e9da3ac" providerId="ADAL" clId="{D4E6A292-CEAE-2646-89E4-07292A17A7B4}" dt="2018-09-19T19:50:02.446" v="1444" actId="1076"/>
          <ac:spMkLst>
            <pc:docMk/>
            <pc:sldMk cId="2262448416" sldId="695"/>
            <ac:spMk id="13" creationId="{8618835A-5942-D543-A739-BD1D15E2487A}"/>
          </ac:spMkLst>
        </pc:spChg>
        <pc:spChg chg="add mod">
          <ac:chgData name="Andreas Biørn-Hansen" userId="f3adb44c-04fb-439e-8fac-7dab2e9da3ac" providerId="ADAL" clId="{D4E6A292-CEAE-2646-89E4-07292A17A7B4}" dt="2018-09-19T20:08:43.425" v="1586" actId="164"/>
          <ac:spMkLst>
            <pc:docMk/>
            <pc:sldMk cId="2262448416" sldId="695"/>
            <ac:spMk id="15" creationId="{A7A1B0D6-2B49-1141-A1B9-818DCF9EF667}"/>
          </ac:spMkLst>
        </pc:spChg>
        <pc:spChg chg="add mod">
          <ac:chgData name="Andreas Biørn-Hansen" userId="f3adb44c-04fb-439e-8fac-7dab2e9da3ac" providerId="ADAL" clId="{D4E6A292-CEAE-2646-89E4-07292A17A7B4}" dt="2018-09-19T20:08:43.425" v="1586" actId="164"/>
          <ac:spMkLst>
            <pc:docMk/>
            <pc:sldMk cId="2262448416" sldId="695"/>
            <ac:spMk id="16" creationId="{A43D991F-A680-3348-BDCF-BDE018FB3B57}"/>
          </ac:spMkLst>
        </pc:spChg>
        <pc:spChg chg="add mod">
          <ac:chgData name="Andreas Biørn-Hansen" userId="f3adb44c-04fb-439e-8fac-7dab2e9da3ac" providerId="ADAL" clId="{D4E6A292-CEAE-2646-89E4-07292A17A7B4}" dt="2018-09-19T19:55:49.753" v="1492" actId="1076"/>
          <ac:spMkLst>
            <pc:docMk/>
            <pc:sldMk cId="2262448416" sldId="695"/>
            <ac:spMk id="17" creationId="{7EC500E6-E7BA-0846-9419-8D11972AD7EE}"/>
          </ac:spMkLst>
        </pc:spChg>
        <pc:spChg chg="add mod">
          <ac:chgData name="Andreas Biørn-Hansen" userId="f3adb44c-04fb-439e-8fac-7dab2e9da3ac" providerId="ADAL" clId="{D4E6A292-CEAE-2646-89E4-07292A17A7B4}" dt="2018-09-19T20:09:09.190" v="1590" actId="164"/>
          <ac:spMkLst>
            <pc:docMk/>
            <pc:sldMk cId="2262448416" sldId="695"/>
            <ac:spMk id="18" creationId="{ABAB31A4-387D-2542-AA5A-8655080940EC}"/>
          </ac:spMkLst>
        </pc:spChg>
        <pc:spChg chg="add mod">
          <ac:chgData name="Andreas Biørn-Hansen" userId="f3adb44c-04fb-439e-8fac-7dab2e9da3ac" providerId="ADAL" clId="{D4E6A292-CEAE-2646-89E4-07292A17A7B4}" dt="2018-09-19T20:09:09.190" v="1590" actId="164"/>
          <ac:spMkLst>
            <pc:docMk/>
            <pc:sldMk cId="2262448416" sldId="695"/>
            <ac:spMk id="19" creationId="{31B4E190-C08E-0D4F-99E9-1377A9F66B81}"/>
          </ac:spMkLst>
        </pc:spChg>
        <pc:spChg chg="add mod">
          <ac:chgData name="Andreas Biørn-Hansen" userId="f3adb44c-04fb-439e-8fac-7dab2e9da3ac" providerId="ADAL" clId="{D4E6A292-CEAE-2646-89E4-07292A17A7B4}" dt="2018-09-19T19:56:18.290" v="1558" actId="207"/>
          <ac:spMkLst>
            <pc:docMk/>
            <pc:sldMk cId="2262448416" sldId="695"/>
            <ac:spMk id="20" creationId="{288D4562-05D6-8441-B4CB-08177660A946}"/>
          </ac:spMkLst>
        </pc:spChg>
        <pc:grpChg chg="add mod">
          <ac:chgData name="Andreas Biørn-Hansen" userId="f3adb44c-04fb-439e-8fac-7dab2e9da3ac" providerId="ADAL" clId="{D4E6A292-CEAE-2646-89E4-07292A17A7B4}" dt="2018-09-19T20:08:43.425" v="1586" actId="164"/>
          <ac:grpSpMkLst>
            <pc:docMk/>
            <pc:sldMk cId="2262448416" sldId="695"/>
            <ac:grpSpMk id="2" creationId="{3E0E11F9-1330-1C4B-BA67-19C7C42A6591}"/>
          </ac:grpSpMkLst>
        </pc:grpChg>
        <pc:grpChg chg="add mod">
          <ac:chgData name="Andreas Biørn-Hansen" userId="f3adb44c-04fb-439e-8fac-7dab2e9da3ac" providerId="ADAL" clId="{D4E6A292-CEAE-2646-89E4-07292A17A7B4}" dt="2018-09-19T20:09:09.190" v="1590" actId="164"/>
          <ac:grpSpMkLst>
            <pc:docMk/>
            <pc:sldMk cId="2262448416" sldId="695"/>
            <ac:grpSpMk id="5" creationId="{C561C844-C15A-694C-9A84-373CD3AD30B3}"/>
          </ac:grpSpMkLst>
        </pc:grpChg>
      </pc:sldChg>
      <pc:sldChg chg="modSp addAnim delAnim modAnim">
        <pc:chgData name="Andreas Biørn-Hansen" userId="f3adb44c-04fb-439e-8fac-7dab2e9da3ac" providerId="ADAL" clId="{D4E6A292-CEAE-2646-89E4-07292A17A7B4}" dt="2018-09-19T17:41:33.460" v="821" actId="14100"/>
        <pc:sldMkLst>
          <pc:docMk/>
          <pc:sldMk cId="1875172407" sldId="696"/>
        </pc:sldMkLst>
        <pc:spChg chg="mod">
          <ac:chgData name="Andreas Biørn-Hansen" userId="f3adb44c-04fb-439e-8fac-7dab2e9da3ac" providerId="ADAL" clId="{D4E6A292-CEAE-2646-89E4-07292A17A7B4}" dt="2018-09-19T17:40:26.550" v="817" actId="207"/>
          <ac:spMkLst>
            <pc:docMk/>
            <pc:sldMk cId="1875172407" sldId="696"/>
            <ac:spMk id="2" creationId="{E03151F4-9764-FA46-8205-333C3229517B}"/>
          </ac:spMkLst>
        </pc:spChg>
        <pc:spChg chg="mod">
          <ac:chgData name="Andreas Biørn-Hansen" userId="f3adb44c-04fb-439e-8fac-7dab2e9da3ac" providerId="ADAL" clId="{D4E6A292-CEAE-2646-89E4-07292A17A7B4}" dt="2018-09-19T17:40:03.160" v="791" actId="20577"/>
          <ac:spMkLst>
            <pc:docMk/>
            <pc:sldMk cId="1875172407" sldId="696"/>
            <ac:spMk id="40" creationId="{66393CAA-4DC9-CC4A-B167-60DF617296EA}"/>
          </ac:spMkLst>
        </pc:spChg>
      </pc:sldChg>
      <pc:sldChg chg="addSp modSp add del ord">
        <pc:chgData name="Andreas Biørn-Hansen" userId="f3adb44c-04fb-439e-8fac-7dab2e9da3ac" providerId="ADAL" clId="{D4E6A292-CEAE-2646-89E4-07292A17A7B4}" dt="2018-09-21T12:10:30.695" v="11605" actId="2696"/>
        <pc:sldMkLst>
          <pc:docMk/>
          <pc:sldMk cId="3957776937" sldId="697"/>
        </pc:sldMkLst>
        <pc:spChg chg="add mod">
          <ac:chgData name="Andreas Biørn-Hansen" userId="f3adb44c-04fb-439e-8fac-7dab2e9da3ac" providerId="ADAL" clId="{D4E6A292-CEAE-2646-89E4-07292A17A7B4}" dt="2018-09-19T08:56:04.477" v="49" actId="404"/>
          <ac:spMkLst>
            <pc:docMk/>
            <pc:sldMk cId="3957776937" sldId="697"/>
            <ac:spMk id="2" creationId="{BF3359AF-BDEB-6F47-9EAF-6A94F1ACF96B}"/>
          </ac:spMkLst>
        </pc:spChg>
      </pc:sldChg>
      <pc:sldChg chg="addSp modSp add modAnim">
        <pc:chgData name="Andreas Biørn-Hansen" userId="f3adb44c-04fb-439e-8fac-7dab2e9da3ac" providerId="ADAL" clId="{D4E6A292-CEAE-2646-89E4-07292A17A7B4}" dt="2018-09-20T12:43:36.055" v="6522" actId="114"/>
        <pc:sldMkLst>
          <pc:docMk/>
          <pc:sldMk cId="266183210" sldId="698"/>
        </pc:sldMkLst>
        <pc:spChg chg="add mod">
          <ac:chgData name="Andreas Biørn-Hansen" userId="f3adb44c-04fb-439e-8fac-7dab2e9da3ac" providerId="ADAL" clId="{D4E6A292-CEAE-2646-89E4-07292A17A7B4}" dt="2018-09-20T10:23:43.343" v="4331" actId="20577"/>
          <ac:spMkLst>
            <pc:docMk/>
            <pc:sldMk cId="266183210" sldId="698"/>
            <ac:spMk id="12" creationId="{8464C4E9-02B9-4145-9EA2-6EB4F5C9C5E3}"/>
          </ac:spMkLst>
        </pc:spChg>
        <pc:spChg chg="add mod">
          <ac:chgData name="Andreas Biørn-Hansen" userId="f3adb44c-04fb-439e-8fac-7dab2e9da3ac" providerId="ADAL" clId="{D4E6A292-CEAE-2646-89E4-07292A17A7B4}" dt="2018-09-20T12:43:36.055" v="6522" actId="114"/>
          <ac:spMkLst>
            <pc:docMk/>
            <pc:sldMk cId="266183210" sldId="698"/>
            <ac:spMk id="14" creationId="{BABEB9F3-65F0-1F4D-862D-F5D32898421A}"/>
          </ac:spMkLst>
        </pc:spChg>
        <pc:grpChg chg="add">
          <ac:chgData name="Andreas Biørn-Hansen" userId="f3adb44c-04fb-439e-8fac-7dab2e9da3ac" providerId="ADAL" clId="{D4E6A292-CEAE-2646-89E4-07292A17A7B4}" dt="2018-09-19T15:18:01.076" v="82" actId="114"/>
          <ac:grpSpMkLst>
            <pc:docMk/>
            <pc:sldMk cId="266183210" sldId="698"/>
            <ac:grpSpMk id="2" creationId="{A528AF7C-AA44-B24D-821F-F1EC26661B7A}"/>
          </ac:grpSpMkLst>
        </pc:grpChg>
        <pc:picChg chg="add mod">
          <ac:chgData name="Andreas Biørn-Hansen" userId="f3adb44c-04fb-439e-8fac-7dab2e9da3ac" providerId="ADAL" clId="{D4E6A292-CEAE-2646-89E4-07292A17A7B4}" dt="2018-09-19T15:21:33.897" v="350" actId="1076"/>
          <ac:picMkLst>
            <pc:docMk/>
            <pc:sldMk cId="266183210" sldId="698"/>
            <ac:picMk id="13" creationId="{8619330F-E3A6-D946-B50F-3E4D0C231F0E}"/>
          </ac:picMkLst>
        </pc:picChg>
      </pc:sldChg>
      <pc:sldChg chg="addSp delSp modSp add del">
        <pc:chgData name="Andreas Biørn-Hansen" userId="f3adb44c-04fb-439e-8fac-7dab2e9da3ac" providerId="ADAL" clId="{D4E6A292-CEAE-2646-89E4-07292A17A7B4}" dt="2018-09-20T13:09:53.096" v="6959" actId="2696"/>
        <pc:sldMkLst>
          <pc:docMk/>
          <pc:sldMk cId="1574358620" sldId="699"/>
        </pc:sldMkLst>
        <pc:spChg chg="del">
          <ac:chgData name="Andreas Biørn-Hansen" userId="f3adb44c-04fb-439e-8fac-7dab2e9da3ac" providerId="ADAL" clId="{D4E6A292-CEAE-2646-89E4-07292A17A7B4}" dt="2018-09-19T15:27:06.123" v="451" actId="478"/>
          <ac:spMkLst>
            <pc:docMk/>
            <pc:sldMk cId="1574358620" sldId="699"/>
            <ac:spMk id="4" creationId="{8BC04333-5BCD-3E49-81C5-41A705C41C74}"/>
          </ac:spMkLst>
        </pc:spChg>
        <pc:spChg chg="add mod">
          <ac:chgData name="Andreas Biørn-Hansen" userId="f3adb44c-04fb-439e-8fac-7dab2e9da3ac" providerId="ADAL" clId="{D4E6A292-CEAE-2646-89E4-07292A17A7B4}" dt="2018-09-19T15:27:10.057" v="453" actId="1076"/>
          <ac:spMkLst>
            <pc:docMk/>
            <pc:sldMk cId="1574358620" sldId="699"/>
            <ac:spMk id="5" creationId="{1B7AEE9E-8EBF-A843-98B2-A65AB7A66FE3}"/>
          </ac:spMkLst>
        </pc:spChg>
        <pc:spChg chg="del">
          <ac:chgData name="Andreas Biørn-Hansen" userId="f3adb44c-04fb-439e-8fac-7dab2e9da3ac" providerId="ADAL" clId="{D4E6A292-CEAE-2646-89E4-07292A17A7B4}" dt="2018-09-19T15:27:06.123" v="451" actId="478"/>
          <ac:spMkLst>
            <pc:docMk/>
            <pc:sldMk cId="1574358620" sldId="699"/>
            <ac:spMk id="9" creationId="{85C1D4B6-0A04-ED47-8F06-EF1DD9E03374}"/>
          </ac:spMkLst>
        </pc:spChg>
        <pc:spChg chg="mod">
          <ac:chgData name="Andreas Biørn-Hansen" userId="f3adb44c-04fb-439e-8fac-7dab2e9da3ac" providerId="ADAL" clId="{D4E6A292-CEAE-2646-89E4-07292A17A7B4}" dt="2018-09-19T15:26:59.177" v="450" actId="1076"/>
          <ac:spMkLst>
            <pc:docMk/>
            <pc:sldMk cId="1574358620" sldId="699"/>
            <ac:spMk id="27" creationId="{6774B17C-A847-D846-A5D4-290DA7DE2F4F}"/>
          </ac:spMkLst>
        </pc:spChg>
      </pc:sldChg>
      <pc:sldChg chg="addSp modSp add modAnim">
        <pc:chgData name="Andreas Biørn-Hansen" userId="f3adb44c-04fb-439e-8fac-7dab2e9da3ac" providerId="ADAL" clId="{D4E6A292-CEAE-2646-89E4-07292A17A7B4}" dt="2018-09-21T11:48:58.799" v="11567" actId="20577"/>
        <pc:sldMkLst>
          <pc:docMk/>
          <pc:sldMk cId="1066126205" sldId="700"/>
        </pc:sldMkLst>
        <pc:spChg chg="mod">
          <ac:chgData name="Andreas Biørn-Hansen" userId="f3adb44c-04fb-439e-8fac-7dab2e9da3ac" providerId="ADAL" clId="{D4E6A292-CEAE-2646-89E4-07292A17A7B4}" dt="2018-09-20T06:11:34.896" v="2251" actId="20577"/>
          <ac:spMkLst>
            <pc:docMk/>
            <pc:sldMk cId="1066126205" sldId="700"/>
            <ac:spMk id="2" creationId="{E03151F4-9764-FA46-8205-333C3229517B}"/>
          </ac:spMkLst>
        </pc:spChg>
        <pc:spChg chg="add mod">
          <ac:chgData name="Andreas Biørn-Hansen" userId="f3adb44c-04fb-439e-8fac-7dab2e9da3ac" providerId="ADAL" clId="{D4E6A292-CEAE-2646-89E4-07292A17A7B4}" dt="2018-09-20T06:19:57.377" v="2297" actId="1076"/>
          <ac:spMkLst>
            <pc:docMk/>
            <pc:sldMk cId="1066126205" sldId="700"/>
            <ac:spMk id="3" creationId="{439CE4EC-53CC-AD4E-8E1E-78AB9868719D}"/>
          </ac:spMkLst>
        </pc:spChg>
        <pc:spChg chg="mod">
          <ac:chgData name="Andreas Biørn-Hansen" userId="f3adb44c-04fb-439e-8fac-7dab2e9da3ac" providerId="ADAL" clId="{D4E6A292-CEAE-2646-89E4-07292A17A7B4}" dt="2018-09-20T06:19:43.808" v="2293" actId="1076"/>
          <ac:spMkLst>
            <pc:docMk/>
            <pc:sldMk cId="1066126205" sldId="700"/>
            <ac:spMk id="4" creationId="{2036B843-8BA9-4F44-A1C5-B79CE6AEFFF0}"/>
          </ac:spMkLst>
        </pc:spChg>
        <pc:spChg chg="mod">
          <ac:chgData name="Andreas Biørn-Hansen" userId="f3adb44c-04fb-439e-8fac-7dab2e9da3ac" providerId="ADAL" clId="{D4E6A292-CEAE-2646-89E4-07292A17A7B4}" dt="2018-09-21T11:48:58.799" v="11567" actId="20577"/>
          <ac:spMkLst>
            <pc:docMk/>
            <pc:sldMk cId="1066126205" sldId="700"/>
            <ac:spMk id="5" creationId="{00631AC2-A3EE-7C46-970E-32FB5981CD12}"/>
          </ac:spMkLst>
        </pc:spChg>
        <pc:spChg chg="add mod">
          <ac:chgData name="Andreas Biørn-Hansen" userId="f3adb44c-04fb-439e-8fac-7dab2e9da3ac" providerId="ADAL" clId="{D4E6A292-CEAE-2646-89E4-07292A17A7B4}" dt="2018-09-20T06:12:01.721" v="2263" actId="14100"/>
          <ac:spMkLst>
            <pc:docMk/>
            <pc:sldMk cId="1066126205" sldId="700"/>
            <ac:spMk id="6" creationId="{F3166CE9-F783-CF43-9F48-29F10BE3BD2E}"/>
          </ac:spMkLst>
        </pc:spChg>
        <pc:spChg chg="add mod">
          <ac:chgData name="Andreas Biørn-Hansen" userId="f3adb44c-04fb-439e-8fac-7dab2e9da3ac" providerId="ADAL" clId="{D4E6A292-CEAE-2646-89E4-07292A17A7B4}" dt="2018-09-20T06:12:19.312" v="2267" actId="14100"/>
          <ac:spMkLst>
            <pc:docMk/>
            <pc:sldMk cId="1066126205" sldId="700"/>
            <ac:spMk id="7" creationId="{46C8A4AD-DCF4-DF4C-84B0-E37A2C724771}"/>
          </ac:spMkLst>
        </pc:spChg>
        <pc:spChg chg="add mod">
          <ac:chgData name="Andreas Biørn-Hansen" userId="f3adb44c-04fb-439e-8fac-7dab2e9da3ac" providerId="ADAL" clId="{D4E6A292-CEAE-2646-89E4-07292A17A7B4}" dt="2018-09-20T06:12:41.795" v="2273" actId="1036"/>
          <ac:spMkLst>
            <pc:docMk/>
            <pc:sldMk cId="1066126205" sldId="700"/>
            <ac:spMk id="8" creationId="{66D33034-BCC0-6A4D-95A6-D2036BAE78FD}"/>
          </ac:spMkLst>
        </pc:spChg>
        <pc:spChg chg="add mod">
          <ac:chgData name="Andreas Biørn-Hansen" userId="f3adb44c-04fb-439e-8fac-7dab2e9da3ac" providerId="ADAL" clId="{D4E6A292-CEAE-2646-89E4-07292A17A7B4}" dt="2018-09-20T06:20:32.491" v="2325" actId="164"/>
          <ac:spMkLst>
            <pc:docMk/>
            <pc:sldMk cId="1066126205" sldId="700"/>
            <ac:spMk id="9" creationId="{FB1A7549-E7F9-384C-A4BD-74F69B30964C}"/>
          </ac:spMkLst>
        </pc:spChg>
        <pc:spChg chg="add mod">
          <ac:chgData name="Andreas Biørn-Hansen" userId="f3adb44c-04fb-439e-8fac-7dab2e9da3ac" providerId="ADAL" clId="{D4E6A292-CEAE-2646-89E4-07292A17A7B4}" dt="2018-09-20T06:20:32.491" v="2325" actId="164"/>
          <ac:spMkLst>
            <pc:docMk/>
            <pc:sldMk cId="1066126205" sldId="700"/>
            <ac:spMk id="10" creationId="{ECE0D381-81ED-AF4B-B4DB-F8C8302AB127}"/>
          </ac:spMkLst>
        </pc:spChg>
        <pc:grpChg chg="add mod">
          <ac:chgData name="Andreas Biørn-Hansen" userId="f3adb44c-04fb-439e-8fac-7dab2e9da3ac" providerId="ADAL" clId="{D4E6A292-CEAE-2646-89E4-07292A17A7B4}" dt="2018-09-20T06:20:32.491" v="2325" actId="164"/>
          <ac:grpSpMkLst>
            <pc:docMk/>
            <pc:sldMk cId="1066126205" sldId="700"/>
            <ac:grpSpMk id="11" creationId="{3682EC79-863F-884D-9D86-39EBFC83F4B7}"/>
          </ac:grpSpMkLst>
        </pc:grpChg>
      </pc:sldChg>
      <pc:sldChg chg="addSp modSp add modAnim">
        <pc:chgData name="Andreas Biørn-Hansen" userId="f3adb44c-04fb-439e-8fac-7dab2e9da3ac" providerId="ADAL" clId="{D4E6A292-CEAE-2646-89E4-07292A17A7B4}" dt="2018-09-21T09:56:24.174" v="10646"/>
        <pc:sldMkLst>
          <pc:docMk/>
          <pc:sldMk cId="1404755224" sldId="701"/>
        </pc:sldMkLst>
        <pc:spChg chg="add mod">
          <ac:chgData name="Andreas Biørn-Hansen" userId="f3adb44c-04fb-439e-8fac-7dab2e9da3ac" providerId="ADAL" clId="{D4E6A292-CEAE-2646-89E4-07292A17A7B4}" dt="2018-09-19T19:30:19.464" v="1378" actId="164"/>
          <ac:spMkLst>
            <pc:docMk/>
            <pc:sldMk cId="1404755224" sldId="701"/>
            <ac:spMk id="5" creationId="{24472E72-AA1C-CE45-89A4-A201B514F7B5}"/>
          </ac:spMkLst>
        </pc:spChg>
        <pc:spChg chg="add mod">
          <ac:chgData name="Andreas Biørn-Hansen" userId="f3adb44c-04fb-439e-8fac-7dab2e9da3ac" providerId="ADAL" clId="{D4E6A292-CEAE-2646-89E4-07292A17A7B4}" dt="2018-09-19T19:30:25.438" v="1380" actId="164"/>
          <ac:spMkLst>
            <pc:docMk/>
            <pc:sldMk cId="1404755224" sldId="701"/>
            <ac:spMk id="8" creationId="{776F4D8B-ADED-2544-9BD8-3CDCD5E7C022}"/>
          </ac:spMkLst>
        </pc:spChg>
        <pc:spChg chg="add mod">
          <ac:chgData name="Andreas Biørn-Hansen" userId="f3adb44c-04fb-439e-8fac-7dab2e9da3ac" providerId="ADAL" clId="{D4E6A292-CEAE-2646-89E4-07292A17A7B4}" dt="2018-09-21T09:56:16.176" v="10643" actId="164"/>
          <ac:spMkLst>
            <pc:docMk/>
            <pc:sldMk cId="1404755224" sldId="701"/>
            <ac:spMk id="11" creationId="{95C078C0-A21A-0949-96D2-87BA6542BEAD}"/>
          </ac:spMkLst>
        </pc:spChg>
        <pc:spChg chg="add mod">
          <ac:chgData name="Andreas Biørn-Hansen" userId="f3adb44c-04fb-439e-8fac-7dab2e9da3ac" providerId="ADAL" clId="{D4E6A292-CEAE-2646-89E4-07292A17A7B4}" dt="2018-09-21T09:56:16.176" v="10643" actId="164"/>
          <ac:spMkLst>
            <pc:docMk/>
            <pc:sldMk cId="1404755224" sldId="701"/>
            <ac:spMk id="12" creationId="{C4DDB11C-C481-1744-A884-1F7C138C1B4C}"/>
          </ac:spMkLst>
        </pc:spChg>
        <pc:spChg chg="add mod">
          <ac:chgData name="Andreas Biørn-Hansen" userId="f3adb44c-04fb-439e-8fac-7dab2e9da3ac" providerId="ADAL" clId="{D4E6A292-CEAE-2646-89E4-07292A17A7B4}" dt="2018-09-19T19:30:09.499" v="1376" actId="164"/>
          <ac:spMkLst>
            <pc:docMk/>
            <pc:sldMk cId="1404755224" sldId="701"/>
            <ac:spMk id="13" creationId="{6EDD5B1A-AB9A-8A48-BB32-4BDC8437E181}"/>
          </ac:spMkLst>
        </pc:spChg>
        <pc:spChg chg="mod">
          <ac:chgData name="Andreas Biørn-Hansen" userId="f3adb44c-04fb-439e-8fac-7dab2e9da3ac" providerId="ADAL" clId="{D4E6A292-CEAE-2646-89E4-07292A17A7B4}" dt="2018-09-21T07:55:10.188" v="10514" actId="404"/>
          <ac:spMkLst>
            <pc:docMk/>
            <pc:sldMk cId="1404755224" sldId="701"/>
            <ac:spMk id="56" creationId="{00000000-0000-0000-0000-000000000000}"/>
          </ac:spMkLst>
        </pc:spChg>
        <pc:grpChg chg="add mod">
          <ac:chgData name="Andreas Biørn-Hansen" userId="f3adb44c-04fb-439e-8fac-7dab2e9da3ac" providerId="ADAL" clId="{D4E6A292-CEAE-2646-89E4-07292A17A7B4}" dt="2018-09-19T19:30:09.499" v="1376" actId="164"/>
          <ac:grpSpMkLst>
            <pc:docMk/>
            <pc:sldMk cId="1404755224" sldId="701"/>
            <ac:grpSpMk id="9" creationId="{D151DD15-FECA-F848-B405-1F273DB8B622}"/>
          </ac:grpSpMkLst>
        </pc:grpChg>
        <pc:grpChg chg="add mod">
          <ac:chgData name="Andreas Biørn-Hansen" userId="f3adb44c-04fb-439e-8fac-7dab2e9da3ac" providerId="ADAL" clId="{D4E6A292-CEAE-2646-89E4-07292A17A7B4}" dt="2018-09-19T19:30:19.464" v="1378" actId="164"/>
          <ac:grpSpMkLst>
            <pc:docMk/>
            <pc:sldMk cId="1404755224" sldId="701"/>
            <ac:grpSpMk id="10" creationId="{DF27063A-CB4A-F143-A6FF-CB589CE20DBF}"/>
          </ac:grpSpMkLst>
        </pc:grpChg>
        <pc:grpChg chg="add mod">
          <ac:chgData name="Andreas Biørn-Hansen" userId="f3adb44c-04fb-439e-8fac-7dab2e9da3ac" providerId="ADAL" clId="{D4E6A292-CEAE-2646-89E4-07292A17A7B4}" dt="2018-09-19T19:30:25.438" v="1380" actId="164"/>
          <ac:grpSpMkLst>
            <pc:docMk/>
            <pc:sldMk cId="1404755224" sldId="701"/>
            <ac:grpSpMk id="14" creationId="{CC2708B9-42D6-DB44-B128-ECDCC4F96C9F}"/>
          </ac:grpSpMkLst>
        </pc:grpChg>
        <pc:grpChg chg="add mod">
          <ac:chgData name="Andreas Biørn-Hansen" userId="f3adb44c-04fb-439e-8fac-7dab2e9da3ac" providerId="ADAL" clId="{D4E6A292-CEAE-2646-89E4-07292A17A7B4}" dt="2018-09-21T09:56:16.176" v="10643" actId="164"/>
          <ac:grpSpMkLst>
            <pc:docMk/>
            <pc:sldMk cId="1404755224" sldId="701"/>
            <ac:grpSpMk id="15" creationId="{AFCFDB03-F2F7-0842-96A9-68019F399DBA}"/>
          </ac:grpSpMkLst>
        </pc:grpChg>
        <pc:picChg chg="add mod">
          <ac:chgData name="Andreas Biørn-Hansen" userId="f3adb44c-04fb-439e-8fac-7dab2e9da3ac" providerId="ADAL" clId="{D4E6A292-CEAE-2646-89E4-07292A17A7B4}" dt="2018-09-19T19:30:09.499" v="1376" actId="164"/>
          <ac:picMkLst>
            <pc:docMk/>
            <pc:sldMk cId="1404755224" sldId="701"/>
            <ac:picMk id="2" creationId="{C9CE00EC-B05B-FC4F-A9B6-CEB70F45346E}"/>
          </ac:picMkLst>
        </pc:picChg>
        <pc:picChg chg="add mod">
          <ac:chgData name="Andreas Biørn-Hansen" userId="f3adb44c-04fb-439e-8fac-7dab2e9da3ac" providerId="ADAL" clId="{D4E6A292-CEAE-2646-89E4-07292A17A7B4}" dt="2018-09-19T19:30:19.464" v="1378" actId="164"/>
          <ac:picMkLst>
            <pc:docMk/>
            <pc:sldMk cId="1404755224" sldId="701"/>
            <ac:picMk id="3" creationId="{15098574-37B2-8844-879E-FBD7DF3BE93F}"/>
          </ac:picMkLst>
        </pc:picChg>
        <pc:picChg chg="add mod">
          <ac:chgData name="Andreas Biørn-Hansen" userId="f3adb44c-04fb-439e-8fac-7dab2e9da3ac" providerId="ADAL" clId="{D4E6A292-CEAE-2646-89E4-07292A17A7B4}" dt="2018-09-19T19:30:19.464" v="1378" actId="164"/>
          <ac:picMkLst>
            <pc:docMk/>
            <pc:sldMk cId="1404755224" sldId="701"/>
            <ac:picMk id="4" creationId="{2C424225-42DB-6F44-A7A6-3F930A4A6C3F}"/>
          </ac:picMkLst>
        </pc:picChg>
        <pc:picChg chg="add mod">
          <ac:chgData name="Andreas Biørn-Hansen" userId="f3adb44c-04fb-439e-8fac-7dab2e9da3ac" providerId="ADAL" clId="{D4E6A292-CEAE-2646-89E4-07292A17A7B4}" dt="2018-09-19T19:30:25.438" v="1380" actId="164"/>
          <ac:picMkLst>
            <pc:docMk/>
            <pc:sldMk cId="1404755224" sldId="701"/>
            <ac:picMk id="6" creationId="{4F57AD04-C894-2342-AC4D-F5D37E9A4E80}"/>
          </ac:picMkLst>
        </pc:picChg>
        <pc:picChg chg="add mod">
          <ac:chgData name="Andreas Biørn-Hansen" userId="f3adb44c-04fb-439e-8fac-7dab2e9da3ac" providerId="ADAL" clId="{D4E6A292-CEAE-2646-89E4-07292A17A7B4}" dt="2018-09-19T19:30:25.438" v="1380" actId="164"/>
          <ac:picMkLst>
            <pc:docMk/>
            <pc:sldMk cId="1404755224" sldId="701"/>
            <ac:picMk id="7" creationId="{944DA9FA-D3F6-5F44-819E-A0376842F7DA}"/>
          </ac:picMkLst>
        </pc:picChg>
      </pc:sldChg>
      <pc:sldChg chg="addSp modSp add">
        <pc:chgData name="Andreas Biørn-Hansen" userId="f3adb44c-04fb-439e-8fac-7dab2e9da3ac" providerId="ADAL" clId="{D4E6A292-CEAE-2646-89E4-07292A17A7B4}" dt="2018-09-20T05:30:28.543" v="2244" actId="20577"/>
        <pc:sldMkLst>
          <pc:docMk/>
          <pc:sldMk cId="2176818629" sldId="702"/>
        </pc:sldMkLst>
        <pc:spChg chg="add mod">
          <ac:chgData name="Andreas Biørn-Hansen" userId="f3adb44c-04fb-439e-8fac-7dab2e9da3ac" providerId="ADAL" clId="{D4E6A292-CEAE-2646-89E4-07292A17A7B4}" dt="2018-09-20T05:30:28.543" v="2244" actId="20577"/>
          <ac:spMkLst>
            <pc:docMk/>
            <pc:sldMk cId="2176818629" sldId="702"/>
            <ac:spMk id="2" creationId="{9135A7D2-A794-254C-951D-8B7962752B08}"/>
          </ac:spMkLst>
        </pc:spChg>
        <pc:spChg chg="add mod">
          <ac:chgData name="Andreas Biørn-Hansen" userId="f3adb44c-04fb-439e-8fac-7dab2e9da3ac" providerId="ADAL" clId="{D4E6A292-CEAE-2646-89E4-07292A17A7B4}" dt="2018-09-20T05:23:24.952" v="1875" actId="1076"/>
          <ac:spMkLst>
            <pc:docMk/>
            <pc:sldMk cId="2176818629" sldId="702"/>
            <ac:spMk id="3" creationId="{BDE1C727-2BEC-A844-A2E0-5237E1AE485F}"/>
          </ac:spMkLst>
        </pc:spChg>
      </pc:sldChg>
      <pc:sldChg chg="modSp add">
        <pc:chgData name="Andreas Biørn-Hansen" userId="f3adb44c-04fb-439e-8fac-7dab2e9da3ac" providerId="ADAL" clId="{D4E6A292-CEAE-2646-89E4-07292A17A7B4}" dt="2018-09-20T13:10:39.459" v="7150" actId="113"/>
        <pc:sldMkLst>
          <pc:docMk/>
          <pc:sldMk cId="2352557374" sldId="703"/>
        </pc:sldMkLst>
        <pc:spChg chg="mod">
          <ac:chgData name="Andreas Biørn-Hansen" userId="f3adb44c-04fb-439e-8fac-7dab2e9da3ac" providerId="ADAL" clId="{D4E6A292-CEAE-2646-89E4-07292A17A7B4}" dt="2018-09-20T10:22:15.593" v="4217" actId="1035"/>
          <ac:spMkLst>
            <pc:docMk/>
            <pc:sldMk cId="2352557374" sldId="703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0T13:10:39.459" v="7150" actId="113"/>
          <ac:spMkLst>
            <pc:docMk/>
            <pc:sldMk cId="2352557374" sldId="703"/>
            <ac:spMk id="28" creationId="{6C5E6749-7799-4844-B561-62827D3D41E2}"/>
          </ac:spMkLst>
        </pc:spChg>
      </pc:sldChg>
      <pc:sldChg chg="addSp delSp modSp add delAnim modAnim">
        <pc:chgData name="Andreas Biørn-Hansen" userId="f3adb44c-04fb-439e-8fac-7dab2e9da3ac" providerId="ADAL" clId="{D4E6A292-CEAE-2646-89E4-07292A17A7B4}" dt="2018-09-20T11:44:54.893" v="5642" actId="14100"/>
        <pc:sldMkLst>
          <pc:docMk/>
          <pc:sldMk cId="1554878725" sldId="704"/>
        </pc:sldMkLst>
        <pc:spChg chg="mod">
          <ac:chgData name="Andreas Biørn-Hansen" userId="f3adb44c-04fb-439e-8fac-7dab2e9da3ac" providerId="ADAL" clId="{D4E6A292-CEAE-2646-89E4-07292A17A7B4}" dt="2018-09-20T07:09:01.365" v="2991" actId="20577"/>
          <ac:spMkLst>
            <pc:docMk/>
            <pc:sldMk cId="1554878725" sldId="704"/>
            <ac:spMk id="3" creationId="{21BDBF24-42A4-7049-8C19-F57BB0A50B53}"/>
          </ac:spMkLst>
        </pc:spChg>
        <pc:spChg chg="mod">
          <ac:chgData name="Andreas Biørn-Hansen" userId="f3adb44c-04fb-439e-8fac-7dab2e9da3ac" providerId="ADAL" clId="{D4E6A292-CEAE-2646-89E4-07292A17A7B4}" dt="2018-09-20T07:09:07.852" v="3013" actId="20577"/>
          <ac:spMkLst>
            <pc:docMk/>
            <pc:sldMk cId="1554878725" sldId="704"/>
            <ac:spMk id="5" creationId="{7C975E00-A32B-D44F-99BF-28D1A85F8AFA}"/>
          </ac:spMkLst>
        </pc:spChg>
        <pc:spChg chg="mod">
          <ac:chgData name="Andreas Biørn-Hansen" userId="f3adb44c-04fb-439e-8fac-7dab2e9da3ac" providerId="ADAL" clId="{D4E6A292-CEAE-2646-89E4-07292A17A7B4}" dt="2018-09-20T07:24:59.313" v="3387" actId="1037"/>
          <ac:spMkLst>
            <pc:docMk/>
            <pc:sldMk cId="1554878725" sldId="704"/>
            <ac:spMk id="11" creationId="{2CDD72EF-BE49-5146-8DBD-A1B2FA8C87B8}"/>
          </ac:spMkLst>
        </pc:spChg>
        <pc:spChg chg="mod">
          <ac:chgData name="Andreas Biørn-Hansen" userId="f3adb44c-04fb-439e-8fac-7dab2e9da3ac" providerId="ADAL" clId="{D4E6A292-CEAE-2646-89E4-07292A17A7B4}" dt="2018-09-20T11:18:24.853" v="5495" actId="14100"/>
          <ac:spMkLst>
            <pc:docMk/>
            <pc:sldMk cId="1554878725" sldId="704"/>
            <ac:spMk id="12" creationId="{8464C4E9-02B9-4145-9EA2-6EB4F5C9C5E3}"/>
          </ac:spMkLst>
        </pc:spChg>
        <pc:spChg chg="add del">
          <ac:chgData name="Andreas Biørn-Hansen" userId="f3adb44c-04fb-439e-8fac-7dab2e9da3ac" providerId="ADAL" clId="{D4E6A292-CEAE-2646-89E4-07292A17A7B4}" dt="2018-09-20T10:24:14.606" v="4391" actId="14100"/>
          <ac:spMkLst>
            <pc:docMk/>
            <pc:sldMk cId="1554878725" sldId="704"/>
            <ac:spMk id="14" creationId="{12803F8E-5D57-8847-9208-F13C2E783AAD}"/>
          </ac:spMkLst>
        </pc:spChg>
        <pc:spChg chg="add mod">
          <ac:chgData name="Andreas Biørn-Hansen" userId="f3adb44c-04fb-439e-8fac-7dab2e9da3ac" providerId="ADAL" clId="{D4E6A292-CEAE-2646-89E4-07292A17A7B4}" dt="2018-09-20T10:24:46.467" v="4406" actId="207"/>
          <ac:spMkLst>
            <pc:docMk/>
            <pc:sldMk cId="1554878725" sldId="704"/>
            <ac:spMk id="15" creationId="{32516EC7-631A-9A40-BFC7-F42D349BEC00}"/>
          </ac:spMkLst>
        </pc:spChg>
        <pc:spChg chg="add mod">
          <ac:chgData name="Andreas Biørn-Hansen" userId="f3adb44c-04fb-439e-8fac-7dab2e9da3ac" providerId="ADAL" clId="{D4E6A292-CEAE-2646-89E4-07292A17A7B4}" dt="2018-09-20T10:54:34.793" v="5166" actId="14100"/>
          <ac:spMkLst>
            <pc:docMk/>
            <pc:sldMk cId="1554878725" sldId="704"/>
            <ac:spMk id="16" creationId="{26C81622-A760-EF46-BDB0-2DED510EC8AB}"/>
          </ac:spMkLst>
        </pc:spChg>
        <pc:spChg chg="add del mod">
          <ac:chgData name="Andreas Biørn-Hansen" userId="f3adb44c-04fb-439e-8fac-7dab2e9da3ac" providerId="ADAL" clId="{D4E6A292-CEAE-2646-89E4-07292A17A7B4}" dt="2018-09-20T11:08:27.416" v="5315" actId="478"/>
          <ac:spMkLst>
            <pc:docMk/>
            <pc:sldMk cId="1554878725" sldId="704"/>
            <ac:spMk id="17" creationId="{2B2588FC-63A2-474D-B7A4-D12AF315C304}"/>
          </ac:spMkLst>
        </pc:spChg>
        <pc:spChg chg="add del mod">
          <ac:chgData name="Andreas Biørn-Hansen" userId="f3adb44c-04fb-439e-8fac-7dab2e9da3ac" providerId="ADAL" clId="{D4E6A292-CEAE-2646-89E4-07292A17A7B4}" dt="2018-09-20T11:08:39.169" v="5321" actId="478"/>
          <ac:spMkLst>
            <pc:docMk/>
            <pc:sldMk cId="1554878725" sldId="704"/>
            <ac:spMk id="18" creationId="{CC4C49AE-8691-8642-9000-05AD2F6C0A84}"/>
          </ac:spMkLst>
        </pc:spChg>
        <pc:spChg chg="add del mod">
          <ac:chgData name="Andreas Biørn-Hansen" userId="f3adb44c-04fb-439e-8fac-7dab2e9da3ac" providerId="ADAL" clId="{D4E6A292-CEAE-2646-89E4-07292A17A7B4}" dt="2018-09-20T11:09:21.059" v="5327" actId="14100"/>
          <ac:spMkLst>
            <pc:docMk/>
            <pc:sldMk cId="1554878725" sldId="704"/>
            <ac:spMk id="19" creationId="{94392A1D-1C5C-6D44-8CD6-95FF818D4D62}"/>
          </ac:spMkLst>
        </pc:spChg>
        <pc:spChg chg="add mod">
          <ac:chgData name="Andreas Biørn-Hansen" userId="f3adb44c-04fb-439e-8fac-7dab2e9da3ac" providerId="ADAL" clId="{D4E6A292-CEAE-2646-89E4-07292A17A7B4}" dt="2018-09-20T11:00:07.552" v="5184" actId="1035"/>
          <ac:spMkLst>
            <pc:docMk/>
            <pc:sldMk cId="1554878725" sldId="704"/>
            <ac:spMk id="20" creationId="{20475067-2A5E-CE4B-B7BD-0992AFC4B44D}"/>
          </ac:spMkLst>
        </pc:spChg>
        <pc:spChg chg="add mod">
          <ac:chgData name="Andreas Biørn-Hansen" userId="f3adb44c-04fb-439e-8fac-7dab2e9da3ac" providerId="ADAL" clId="{D4E6A292-CEAE-2646-89E4-07292A17A7B4}" dt="2018-09-20T11:04:54.199" v="5303" actId="1035"/>
          <ac:spMkLst>
            <pc:docMk/>
            <pc:sldMk cId="1554878725" sldId="704"/>
            <ac:spMk id="23" creationId="{2896D5EE-98B2-9749-880F-D7CF719B9775}"/>
          </ac:spMkLst>
        </pc:spChg>
        <pc:spChg chg="add del">
          <ac:chgData name="Andreas Biørn-Hansen" userId="f3adb44c-04fb-439e-8fac-7dab2e9da3ac" providerId="ADAL" clId="{D4E6A292-CEAE-2646-89E4-07292A17A7B4}" dt="2018-09-20T11:08:19.083" v="5310" actId="14100"/>
          <ac:spMkLst>
            <pc:docMk/>
            <pc:sldMk cId="1554878725" sldId="704"/>
            <ac:spMk id="24" creationId="{8C52812D-D28A-6247-BAD5-3761202851AD}"/>
          </ac:spMkLst>
        </pc:spChg>
        <pc:spChg chg="add mod">
          <ac:chgData name="Andreas Biørn-Hansen" userId="f3adb44c-04fb-439e-8fac-7dab2e9da3ac" providerId="ADAL" clId="{D4E6A292-CEAE-2646-89E4-07292A17A7B4}" dt="2018-09-20T11:08:32.656" v="5318" actId="14100"/>
          <ac:spMkLst>
            <pc:docMk/>
            <pc:sldMk cId="1554878725" sldId="704"/>
            <ac:spMk id="25" creationId="{9EF9A136-837F-E845-8762-A4AFA4870F67}"/>
          </ac:spMkLst>
        </pc:spChg>
        <pc:spChg chg="add mod">
          <ac:chgData name="Andreas Biørn-Hansen" userId="f3adb44c-04fb-439e-8fac-7dab2e9da3ac" providerId="ADAL" clId="{D4E6A292-CEAE-2646-89E4-07292A17A7B4}" dt="2018-09-20T11:08:42.977" v="5324" actId="14100"/>
          <ac:spMkLst>
            <pc:docMk/>
            <pc:sldMk cId="1554878725" sldId="704"/>
            <ac:spMk id="26" creationId="{36B9F3B5-0AB4-F441-882F-99BF3EC4DF32}"/>
          </ac:spMkLst>
        </pc:spChg>
        <pc:spChg chg="add">
          <ac:chgData name="Andreas Biørn-Hansen" userId="f3adb44c-04fb-439e-8fac-7dab2e9da3ac" providerId="ADAL" clId="{D4E6A292-CEAE-2646-89E4-07292A17A7B4}" dt="2018-09-20T11:09:21.597" v="5328" actId="14100"/>
          <ac:spMkLst>
            <pc:docMk/>
            <pc:sldMk cId="1554878725" sldId="704"/>
            <ac:spMk id="27" creationId="{35FD5EC5-B5E8-2B48-BDBF-EEE9565D8C66}"/>
          </ac:spMkLst>
        </pc:spChg>
        <pc:spChg chg="add mod">
          <ac:chgData name="Andreas Biørn-Hansen" userId="f3adb44c-04fb-439e-8fac-7dab2e9da3ac" providerId="ADAL" clId="{D4E6A292-CEAE-2646-89E4-07292A17A7B4}" dt="2018-09-20T11:09:52.663" v="5336" actId="14100"/>
          <ac:spMkLst>
            <pc:docMk/>
            <pc:sldMk cId="1554878725" sldId="704"/>
            <ac:spMk id="28" creationId="{19141C66-8F5E-8E48-9297-A0653F6BA285}"/>
          </ac:spMkLst>
        </pc:spChg>
        <pc:spChg chg="add mod">
          <ac:chgData name="Andreas Biørn-Hansen" userId="f3adb44c-04fb-439e-8fac-7dab2e9da3ac" providerId="ADAL" clId="{D4E6A292-CEAE-2646-89E4-07292A17A7B4}" dt="2018-09-20T11:12:23.831" v="5406" actId="1076"/>
          <ac:spMkLst>
            <pc:docMk/>
            <pc:sldMk cId="1554878725" sldId="704"/>
            <ac:spMk id="29" creationId="{2B5E9D35-6831-4540-9990-7B750F476D0A}"/>
          </ac:spMkLst>
        </pc:spChg>
        <pc:spChg chg="add mod">
          <ac:chgData name="Andreas Biørn-Hansen" userId="f3adb44c-04fb-439e-8fac-7dab2e9da3ac" providerId="ADAL" clId="{D4E6A292-CEAE-2646-89E4-07292A17A7B4}" dt="2018-09-20T11:12:32.010" v="5409" actId="14100"/>
          <ac:spMkLst>
            <pc:docMk/>
            <pc:sldMk cId="1554878725" sldId="704"/>
            <ac:spMk id="30" creationId="{9BE50B88-A7D2-B442-8AE0-AEAF53BCC93C}"/>
          </ac:spMkLst>
        </pc:spChg>
        <pc:spChg chg="add mod">
          <ac:chgData name="Andreas Biørn-Hansen" userId="f3adb44c-04fb-439e-8fac-7dab2e9da3ac" providerId="ADAL" clId="{D4E6A292-CEAE-2646-89E4-07292A17A7B4}" dt="2018-09-20T11:12:47.900" v="5413" actId="14100"/>
          <ac:spMkLst>
            <pc:docMk/>
            <pc:sldMk cId="1554878725" sldId="704"/>
            <ac:spMk id="31" creationId="{0C12F389-3D38-6D44-AD6D-A0836881EBAD}"/>
          </ac:spMkLst>
        </pc:spChg>
        <pc:spChg chg="add mod">
          <ac:chgData name="Andreas Biørn-Hansen" userId="f3adb44c-04fb-439e-8fac-7dab2e9da3ac" providerId="ADAL" clId="{D4E6A292-CEAE-2646-89E4-07292A17A7B4}" dt="2018-09-20T11:39:43.252" v="5625" actId="20577"/>
          <ac:spMkLst>
            <pc:docMk/>
            <pc:sldMk cId="1554878725" sldId="704"/>
            <ac:spMk id="32" creationId="{89474B7C-E953-6C4F-8D7F-1A733D836301}"/>
          </ac:spMkLst>
        </pc:spChg>
        <pc:spChg chg="add mod">
          <ac:chgData name="Andreas Biørn-Hansen" userId="f3adb44c-04fb-439e-8fac-7dab2e9da3ac" providerId="ADAL" clId="{D4E6A292-CEAE-2646-89E4-07292A17A7B4}" dt="2018-09-20T11:16:35.009" v="5438" actId="1076"/>
          <ac:spMkLst>
            <pc:docMk/>
            <pc:sldMk cId="1554878725" sldId="704"/>
            <ac:spMk id="33" creationId="{78109DE1-3123-FE4E-86F2-857332E7EAE0}"/>
          </ac:spMkLst>
        </pc:spChg>
        <pc:spChg chg="add mod">
          <ac:chgData name="Andreas Biørn-Hansen" userId="f3adb44c-04fb-439e-8fac-7dab2e9da3ac" providerId="ADAL" clId="{D4E6A292-CEAE-2646-89E4-07292A17A7B4}" dt="2018-09-20T11:17:07.348" v="5443" actId="1076"/>
          <ac:spMkLst>
            <pc:docMk/>
            <pc:sldMk cId="1554878725" sldId="704"/>
            <ac:spMk id="34" creationId="{23A98085-31C3-1746-9981-921982E79C7E}"/>
          </ac:spMkLst>
        </pc:spChg>
        <pc:spChg chg="add mod">
          <ac:chgData name="Andreas Biørn-Hansen" userId="f3adb44c-04fb-439e-8fac-7dab2e9da3ac" providerId="ADAL" clId="{D4E6A292-CEAE-2646-89E4-07292A17A7B4}" dt="2018-09-20T11:18:37.631" v="5504" actId="1076"/>
          <ac:spMkLst>
            <pc:docMk/>
            <pc:sldMk cId="1554878725" sldId="704"/>
            <ac:spMk id="35" creationId="{A260937A-D798-8A44-9124-2CE1272265D9}"/>
          </ac:spMkLst>
        </pc:spChg>
        <pc:spChg chg="add mod">
          <ac:chgData name="Andreas Biørn-Hansen" userId="f3adb44c-04fb-439e-8fac-7dab2e9da3ac" providerId="ADAL" clId="{D4E6A292-CEAE-2646-89E4-07292A17A7B4}" dt="2018-09-20T11:33:12.420" v="5604" actId="20577"/>
          <ac:spMkLst>
            <pc:docMk/>
            <pc:sldMk cId="1554878725" sldId="704"/>
            <ac:spMk id="37" creationId="{40E30B98-A999-F541-B4C4-6D3CE0033CAD}"/>
          </ac:spMkLst>
        </pc:spChg>
        <pc:grpChg chg="mod">
          <ac:chgData name="Andreas Biørn-Hansen" userId="f3adb44c-04fb-439e-8fac-7dab2e9da3ac" providerId="ADAL" clId="{D4E6A292-CEAE-2646-89E4-07292A17A7B4}" dt="2018-09-20T10:24:40.029" v="4402" actId="1076"/>
          <ac:grpSpMkLst>
            <pc:docMk/>
            <pc:sldMk cId="1554878725" sldId="704"/>
            <ac:grpSpMk id="2" creationId="{A528AF7C-AA44-B24D-821F-F1EC26661B7A}"/>
          </ac:grpSpMkLst>
        </pc:grpChg>
        <pc:picChg chg="del">
          <ac:chgData name="Andreas Biørn-Hansen" userId="f3adb44c-04fb-439e-8fac-7dab2e9da3ac" providerId="ADAL" clId="{D4E6A292-CEAE-2646-89E4-07292A17A7B4}" dt="2018-09-20T07:09:50.934" v="3064" actId="478"/>
          <ac:picMkLst>
            <pc:docMk/>
            <pc:sldMk cId="1554878725" sldId="704"/>
            <ac:picMk id="13" creationId="{8619330F-E3A6-D946-B50F-3E4D0C231F0E}"/>
          </ac:picMkLst>
        </pc:picChg>
        <pc:picChg chg="add del mod">
          <ac:chgData name="Andreas Biørn-Hansen" userId="f3adb44c-04fb-439e-8fac-7dab2e9da3ac" providerId="ADAL" clId="{D4E6A292-CEAE-2646-89E4-07292A17A7B4}" dt="2018-09-20T11:02:42.435" v="5222" actId="478"/>
          <ac:picMkLst>
            <pc:docMk/>
            <pc:sldMk cId="1554878725" sldId="704"/>
            <ac:picMk id="21" creationId="{1975BF1B-0408-5D44-B761-1E92F46098A4}"/>
          </ac:picMkLst>
        </pc:picChg>
        <pc:picChg chg="add mod">
          <ac:chgData name="Andreas Biørn-Hansen" userId="f3adb44c-04fb-439e-8fac-7dab2e9da3ac" providerId="ADAL" clId="{D4E6A292-CEAE-2646-89E4-07292A17A7B4}" dt="2018-09-20T11:02:49.451" v="5226" actId="1076"/>
          <ac:picMkLst>
            <pc:docMk/>
            <pc:sldMk cId="1554878725" sldId="704"/>
            <ac:picMk id="22" creationId="{E5774333-AD4F-0644-A691-B92A00DAB335}"/>
          </ac:picMkLst>
        </pc:picChg>
        <pc:picChg chg="add mod">
          <ac:chgData name="Andreas Biørn-Hansen" userId="f3adb44c-04fb-439e-8fac-7dab2e9da3ac" providerId="ADAL" clId="{D4E6A292-CEAE-2646-89E4-07292A17A7B4}" dt="2018-09-20T11:31:50.234" v="5552" actId="1076"/>
          <ac:picMkLst>
            <pc:docMk/>
            <pc:sldMk cId="1554878725" sldId="704"/>
            <ac:picMk id="36" creationId="{5CC33012-8556-B746-8545-FA1AFF8C08E8}"/>
          </ac:picMkLst>
        </pc:picChg>
      </pc:sldChg>
      <pc:sldChg chg="modSp add del modTransition">
        <pc:chgData name="Andreas Biørn-Hansen" userId="f3adb44c-04fb-439e-8fac-7dab2e9da3ac" providerId="ADAL" clId="{D4E6A292-CEAE-2646-89E4-07292A17A7B4}" dt="2018-09-20T17:01:55.256" v="8657" actId="2696"/>
        <pc:sldMkLst>
          <pc:docMk/>
          <pc:sldMk cId="1168870311" sldId="705"/>
        </pc:sldMkLst>
        <pc:spChg chg="mod">
          <ac:chgData name="Andreas Biørn-Hansen" userId="f3adb44c-04fb-439e-8fac-7dab2e9da3ac" providerId="ADAL" clId="{D4E6A292-CEAE-2646-89E4-07292A17A7B4}" dt="2018-09-20T07:33:36.357" v="3585" actId="20577"/>
          <ac:spMkLst>
            <pc:docMk/>
            <pc:sldMk cId="1168870311" sldId="705"/>
            <ac:spMk id="12" creationId="{8464C4E9-02B9-4145-9EA2-6EB4F5C9C5E3}"/>
          </ac:spMkLst>
        </pc:spChg>
      </pc:sldChg>
      <pc:sldChg chg="addSp delSp modSp add delAnim modAnim">
        <pc:chgData name="Andreas Biørn-Hansen" userId="f3adb44c-04fb-439e-8fac-7dab2e9da3ac" providerId="ADAL" clId="{D4E6A292-CEAE-2646-89E4-07292A17A7B4}" dt="2018-09-21T06:10:11.020" v="10451"/>
        <pc:sldMkLst>
          <pc:docMk/>
          <pc:sldMk cId="3611738347" sldId="706"/>
        </pc:sldMkLst>
        <pc:spChg chg="mod">
          <ac:chgData name="Andreas Biørn-Hansen" userId="f3adb44c-04fb-439e-8fac-7dab2e9da3ac" providerId="ADAL" clId="{D4E6A292-CEAE-2646-89E4-07292A17A7B4}" dt="2018-09-20T12:12:45.954" v="6400" actId="14100"/>
          <ac:spMkLst>
            <pc:docMk/>
            <pc:sldMk cId="3611738347" sldId="706"/>
            <ac:spMk id="2" creationId="{E03151F4-9764-FA46-8205-333C3229517B}"/>
          </ac:spMkLst>
        </pc:spChg>
        <pc:spChg chg="del">
          <ac:chgData name="Andreas Biørn-Hansen" userId="f3adb44c-04fb-439e-8fac-7dab2e9da3ac" providerId="ADAL" clId="{D4E6A292-CEAE-2646-89E4-07292A17A7B4}" dt="2018-09-20T08:21:37.048" v="3633" actId="478"/>
          <ac:spMkLst>
            <pc:docMk/>
            <pc:sldMk cId="3611738347" sldId="706"/>
            <ac:spMk id="3" creationId="{439CE4EC-53CC-AD4E-8E1E-78AB9868719D}"/>
          </ac:spMkLst>
        </pc:spChg>
        <pc:spChg chg="mod">
          <ac:chgData name="Andreas Biørn-Hansen" userId="f3adb44c-04fb-439e-8fac-7dab2e9da3ac" providerId="ADAL" clId="{D4E6A292-CEAE-2646-89E4-07292A17A7B4}" dt="2018-09-20T11:48:44.318" v="5688" actId="20577"/>
          <ac:spMkLst>
            <pc:docMk/>
            <pc:sldMk cId="3611738347" sldId="706"/>
            <ac:spMk id="4" creationId="{2036B843-8BA9-4F44-A1C5-B79CE6AEFFF0}"/>
          </ac:spMkLst>
        </pc:spChg>
        <pc:spChg chg="del">
          <ac:chgData name="Andreas Biørn-Hansen" userId="f3adb44c-04fb-439e-8fac-7dab2e9da3ac" providerId="ADAL" clId="{D4E6A292-CEAE-2646-89E4-07292A17A7B4}" dt="2018-09-20T08:21:33.356" v="3631" actId="478"/>
          <ac:spMkLst>
            <pc:docMk/>
            <pc:sldMk cId="3611738347" sldId="706"/>
            <ac:spMk id="5" creationId="{00631AC2-A3EE-7C46-970E-32FB5981CD12}"/>
          </ac:spMkLst>
        </pc:spChg>
        <pc:spChg chg="del">
          <ac:chgData name="Andreas Biørn-Hansen" userId="f3adb44c-04fb-439e-8fac-7dab2e9da3ac" providerId="ADAL" clId="{D4E6A292-CEAE-2646-89E4-07292A17A7B4}" dt="2018-09-20T08:21:47.039" v="3637" actId="478"/>
          <ac:spMkLst>
            <pc:docMk/>
            <pc:sldMk cId="3611738347" sldId="706"/>
            <ac:spMk id="6" creationId="{F3166CE9-F783-CF43-9F48-29F10BE3BD2E}"/>
          </ac:spMkLst>
        </pc:spChg>
        <pc:spChg chg="del">
          <ac:chgData name="Andreas Biørn-Hansen" userId="f3adb44c-04fb-439e-8fac-7dab2e9da3ac" providerId="ADAL" clId="{D4E6A292-CEAE-2646-89E4-07292A17A7B4}" dt="2018-09-20T08:21:47.039" v="3637" actId="478"/>
          <ac:spMkLst>
            <pc:docMk/>
            <pc:sldMk cId="3611738347" sldId="706"/>
            <ac:spMk id="7" creationId="{46C8A4AD-DCF4-DF4C-84B0-E37A2C724771}"/>
          </ac:spMkLst>
        </pc:spChg>
        <pc:spChg chg="del">
          <ac:chgData name="Andreas Biørn-Hansen" userId="f3adb44c-04fb-439e-8fac-7dab2e9da3ac" providerId="ADAL" clId="{D4E6A292-CEAE-2646-89E4-07292A17A7B4}" dt="2018-09-20T08:21:47.039" v="3637" actId="478"/>
          <ac:spMkLst>
            <pc:docMk/>
            <pc:sldMk cId="3611738347" sldId="706"/>
            <ac:spMk id="8" creationId="{66D33034-BCC0-6A4D-95A6-D2036BAE78FD}"/>
          </ac:spMkLst>
        </pc:spChg>
        <pc:spChg chg="mod">
          <ac:chgData name="Andreas Biørn-Hansen" userId="f3adb44c-04fb-439e-8fac-7dab2e9da3ac" providerId="ADAL" clId="{D4E6A292-CEAE-2646-89E4-07292A17A7B4}" dt="2018-09-20T08:21:40.109" v="3634" actId="20577"/>
          <ac:spMkLst>
            <pc:docMk/>
            <pc:sldMk cId="3611738347" sldId="706"/>
            <ac:spMk id="10" creationId="{ECE0D381-81ED-AF4B-B4DB-F8C8302AB127}"/>
          </ac:spMkLst>
        </pc:spChg>
        <pc:spChg chg="add del mod">
          <ac:chgData name="Andreas Biørn-Hansen" userId="f3adb44c-04fb-439e-8fac-7dab2e9da3ac" providerId="ADAL" clId="{D4E6A292-CEAE-2646-89E4-07292A17A7B4}" dt="2018-09-20T09:37:24.236" v="4150" actId="478"/>
          <ac:spMkLst>
            <pc:docMk/>
            <pc:sldMk cId="3611738347" sldId="706"/>
            <ac:spMk id="12" creationId="{AFE60225-6032-9940-87B1-23F3137F628D}"/>
          </ac:spMkLst>
        </pc:spChg>
        <pc:spChg chg="mod">
          <ac:chgData name="Andreas Biørn-Hansen" userId="f3adb44c-04fb-439e-8fac-7dab2e9da3ac" providerId="ADAL" clId="{D4E6A292-CEAE-2646-89E4-07292A17A7B4}" dt="2018-09-20T08:30:22.840" v="3724" actId="20577"/>
          <ac:spMkLst>
            <pc:docMk/>
            <pc:sldMk cId="3611738347" sldId="706"/>
            <ac:spMk id="14" creationId="{AC3D03BF-5E26-B541-AE49-4923B76E2984}"/>
          </ac:spMkLst>
        </pc:spChg>
        <pc:spChg chg="mod">
          <ac:chgData name="Andreas Biørn-Hansen" userId="f3adb44c-04fb-439e-8fac-7dab2e9da3ac" providerId="ADAL" clId="{D4E6A292-CEAE-2646-89E4-07292A17A7B4}" dt="2018-09-20T08:30:25.397" v="3726" actId="20577"/>
          <ac:spMkLst>
            <pc:docMk/>
            <pc:sldMk cId="3611738347" sldId="706"/>
            <ac:spMk id="17" creationId="{91D3B780-EBD3-5B43-A272-831943DB4609}"/>
          </ac:spMkLst>
        </pc:spChg>
        <pc:spChg chg="mod">
          <ac:chgData name="Andreas Biørn-Hansen" userId="f3adb44c-04fb-439e-8fac-7dab2e9da3ac" providerId="ADAL" clId="{D4E6A292-CEAE-2646-89E4-07292A17A7B4}" dt="2018-09-20T08:30:24.423" v="3725" actId="20577"/>
          <ac:spMkLst>
            <pc:docMk/>
            <pc:sldMk cId="3611738347" sldId="706"/>
            <ac:spMk id="23" creationId="{F4E12BC0-CA17-AB4C-A193-D8857E8644EC}"/>
          </ac:spMkLst>
        </pc:spChg>
        <pc:spChg chg="add del mod">
          <ac:chgData name="Andreas Biørn-Hansen" userId="f3adb44c-04fb-439e-8fac-7dab2e9da3ac" providerId="ADAL" clId="{D4E6A292-CEAE-2646-89E4-07292A17A7B4}" dt="2018-09-20T09:37:30.022" v="4154" actId="478"/>
          <ac:spMkLst>
            <pc:docMk/>
            <pc:sldMk cId="3611738347" sldId="706"/>
            <ac:spMk id="26" creationId="{2F697BD0-3BE0-1C45-BB64-2BEEBF93AE1F}"/>
          </ac:spMkLst>
        </pc:spChg>
        <pc:spChg chg="mod">
          <ac:chgData name="Andreas Biørn-Hansen" userId="f3adb44c-04fb-439e-8fac-7dab2e9da3ac" providerId="ADAL" clId="{D4E6A292-CEAE-2646-89E4-07292A17A7B4}" dt="2018-09-20T08:30:39.190" v="3731" actId="20577"/>
          <ac:spMkLst>
            <pc:docMk/>
            <pc:sldMk cId="3611738347" sldId="706"/>
            <ac:spMk id="28" creationId="{3D8298FE-8541-9C48-926B-08CA5EF34F0C}"/>
          </ac:spMkLst>
        </pc:spChg>
        <pc:spChg chg="mod">
          <ac:chgData name="Andreas Biørn-Hansen" userId="f3adb44c-04fb-439e-8fac-7dab2e9da3ac" providerId="ADAL" clId="{D4E6A292-CEAE-2646-89E4-07292A17A7B4}" dt="2018-09-20T08:30:41.927" v="3735" actId="20577"/>
          <ac:spMkLst>
            <pc:docMk/>
            <pc:sldMk cId="3611738347" sldId="706"/>
            <ac:spMk id="31" creationId="{7A36DA4C-043F-D949-A425-67DD59DD4524}"/>
          </ac:spMkLst>
        </pc:spChg>
        <pc:spChg chg="mod">
          <ac:chgData name="Andreas Biørn-Hansen" userId="f3adb44c-04fb-439e-8fac-7dab2e9da3ac" providerId="ADAL" clId="{D4E6A292-CEAE-2646-89E4-07292A17A7B4}" dt="2018-09-20T08:30:40.465" v="3733" actId="20577"/>
          <ac:spMkLst>
            <pc:docMk/>
            <pc:sldMk cId="3611738347" sldId="706"/>
            <ac:spMk id="34" creationId="{16EBBF75-75CD-E546-B8B2-5CB51729A419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36" creationId="{BD6888D7-DB24-4B42-889A-31303712451A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37" creationId="{E9E81A50-D8AA-BA49-B27C-3AE9FEABAD8F}"/>
          </ac:spMkLst>
        </pc:spChg>
        <pc:spChg chg="add del mod">
          <ac:chgData name="Andreas Biørn-Hansen" userId="f3adb44c-04fb-439e-8fac-7dab2e9da3ac" providerId="ADAL" clId="{D4E6A292-CEAE-2646-89E4-07292A17A7B4}" dt="2018-09-20T08:36:46.608" v="3821" actId="478"/>
          <ac:spMkLst>
            <pc:docMk/>
            <pc:sldMk cId="3611738347" sldId="706"/>
            <ac:spMk id="38" creationId="{48A829F9-20A7-2D41-A19D-D7CE31F4FF2C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39" creationId="{75270DBD-F6BC-BA4D-88CC-E20C8A15D3AD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40" creationId="{852A1398-D8A7-DA42-86AA-D93A1ABE6C05}"/>
          </ac:spMkLst>
        </pc:spChg>
        <pc:spChg chg="add del mod">
          <ac:chgData name="Andreas Biørn-Hansen" userId="f3adb44c-04fb-439e-8fac-7dab2e9da3ac" providerId="ADAL" clId="{D4E6A292-CEAE-2646-89E4-07292A17A7B4}" dt="2018-09-20T08:36:49.027" v="3823" actId="478"/>
          <ac:spMkLst>
            <pc:docMk/>
            <pc:sldMk cId="3611738347" sldId="706"/>
            <ac:spMk id="41" creationId="{778E2D1B-8E3B-2540-96B2-F414042C150F}"/>
          </ac:spMkLst>
        </pc:spChg>
        <pc:spChg chg="add del mod">
          <ac:chgData name="Andreas Biørn-Hansen" userId="f3adb44c-04fb-439e-8fac-7dab2e9da3ac" providerId="ADAL" clId="{D4E6A292-CEAE-2646-89E4-07292A17A7B4}" dt="2018-09-20T08:36:48.072" v="3822" actId="478"/>
          <ac:spMkLst>
            <pc:docMk/>
            <pc:sldMk cId="3611738347" sldId="706"/>
            <ac:spMk id="42" creationId="{FC5F67AF-3C80-E742-9CC7-04D750CED78C}"/>
          </ac:spMkLst>
        </pc:spChg>
        <pc:spChg chg="add del mod">
          <ac:chgData name="Andreas Biørn-Hansen" userId="f3adb44c-04fb-439e-8fac-7dab2e9da3ac" providerId="ADAL" clId="{D4E6A292-CEAE-2646-89E4-07292A17A7B4}" dt="2018-09-20T08:36:48.072" v="3822" actId="478"/>
          <ac:spMkLst>
            <pc:docMk/>
            <pc:sldMk cId="3611738347" sldId="706"/>
            <ac:spMk id="43" creationId="{93D1B996-1614-AD4B-935B-71EC24E7D09A}"/>
          </ac:spMkLst>
        </pc:spChg>
        <pc:spChg chg="add del mod">
          <ac:chgData name="Andreas Biørn-Hansen" userId="f3adb44c-04fb-439e-8fac-7dab2e9da3ac" providerId="ADAL" clId="{D4E6A292-CEAE-2646-89E4-07292A17A7B4}" dt="2018-09-20T08:36:46.608" v="3821" actId="478"/>
          <ac:spMkLst>
            <pc:docMk/>
            <pc:sldMk cId="3611738347" sldId="706"/>
            <ac:spMk id="44" creationId="{16CCC33E-78CC-9A48-BB47-2F0B61DC311A}"/>
          </ac:spMkLst>
        </pc:spChg>
        <pc:spChg chg="add del mod">
          <ac:chgData name="Andreas Biørn-Hansen" userId="f3adb44c-04fb-439e-8fac-7dab2e9da3ac" providerId="ADAL" clId="{D4E6A292-CEAE-2646-89E4-07292A17A7B4}" dt="2018-09-20T08:36:46.608" v="3821" actId="478"/>
          <ac:spMkLst>
            <pc:docMk/>
            <pc:sldMk cId="3611738347" sldId="706"/>
            <ac:spMk id="45" creationId="{D132A7CD-3B6F-9F4C-9F43-6E0B1D1D9C9A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46" creationId="{3629AFFD-70C4-214D-A8C1-FACA6487DF1B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47" creationId="{05B00302-C319-4948-91C7-8FF7316637AC}"/>
          </ac:spMkLst>
        </pc:spChg>
        <pc:spChg chg="add del mod">
          <ac:chgData name="Andreas Biørn-Hansen" userId="f3adb44c-04fb-439e-8fac-7dab2e9da3ac" providerId="ADAL" clId="{D4E6A292-CEAE-2646-89E4-07292A17A7B4}" dt="2018-09-20T08:36:42.560" v="3820" actId="478"/>
          <ac:spMkLst>
            <pc:docMk/>
            <pc:sldMk cId="3611738347" sldId="706"/>
            <ac:spMk id="48" creationId="{582769FE-938C-5642-A591-ACF3C16C2287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49" creationId="{046015D0-46B9-0A48-A5EA-3211AD579627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0" creationId="{716FF0B2-683C-0B48-A441-B81F4980E46E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1" creationId="{74FCE252-8413-DD4E-8400-063699ED4DC4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2" creationId="{7C20425E-A623-9B48-8142-116A1A74EE38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3" creationId="{63BDE80E-EA71-B14F-9D9F-55C4A7F7C450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4" creationId="{1D462FF1-8F0F-2A4F-84DF-9A425E0DC473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5" creationId="{9F54D539-D07A-F64D-8A50-89DE5A7F5F54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6" creationId="{DAF5E15A-4D50-7546-88E3-D1454BAC3634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57" creationId="{F19E5EBB-6D2A-994B-B25C-657298D29156}"/>
          </ac:spMkLst>
        </pc:spChg>
        <pc:spChg chg="add del mod">
          <ac:chgData name="Andreas Biørn-Hansen" userId="f3adb44c-04fb-439e-8fac-7dab2e9da3ac" providerId="ADAL" clId="{D4E6A292-CEAE-2646-89E4-07292A17A7B4}" dt="2018-09-20T09:18:53.427" v="3993" actId="478"/>
          <ac:spMkLst>
            <pc:docMk/>
            <pc:sldMk cId="3611738347" sldId="706"/>
            <ac:spMk id="58" creationId="{1B1F2646-79DC-5C43-9367-3E18E3881D9A}"/>
          </ac:spMkLst>
        </pc:spChg>
        <pc:spChg chg="add del mod">
          <ac:chgData name="Andreas Biørn-Hansen" userId="f3adb44c-04fb-439e-8fac-7dab2e9da3ac" providerId="ADAL" clId="{D4E6A292-CEAE-2646-89E4-07292A17A7B4}" dt="2018-09-20T09:18:40.134" v="3989" actId="478"/>
          <ac:spMkLst>
            <pc:docMk/>
            <pc:sldMk cId="3611738347" sldId="706"/>
            <ac:spMk id="59" creationId="{28844F26-3A6C-B14C-A1F9-D736A756550B}"/>
          </ac:spMkLst>
        </pc:spChg>
        <pc:spChg chg="add del mod">
          <ac:chgData name="Andreas Biørn-Hansen" userId="f3adb44c-04fb-439e-8fac-7dab2e9da3ac" providerId="ADAL" clId="{D4E6A292-CEAE-2646-89E4-07292A17A7B4}" dt="2018-09-20T09:18:56.934" v="3997" actId="478"/>
          <ac:spMkLst>
            <pc:docMk/>
            <pc:sldMk cId="3611738347" sldId="706"/>
            <ac:spMk id="60" creationId="{5B9D718C-EBDD-0D4A-A0DA-176663F65B01}"/>
          </ac:spMkLst>
        </pc:spChg>
        <pc:spChg chg="add del mod">
          <ac:chgData name="Andreas Biørn-Hansen" userId="f3adb44c-04fb-439e-8fac-7dab2e9da3ac" providerId="ADAL" clId="{D4E6A292-CEAE-2646-89E4-07292A17A7B4}" dt="2018-09-20T09:18:52.831" v="3992" actId="478"/>
          <ac:spMkLst>
            <pc:docMk/>
            <pc:sldMk cId="3611738347" sldId="706"/>
            <ac:spMk id="61" creationId="{A057C91E-522D-2043-9C6F-7CAC4A9793D7}"/>
          </ac:spMkLst>
        </pc:spChg>
        <pc:spChg chg="add del mod">
          <ac:chgData name="Andreas Biørn-Hansen" userId="f3adb44c-04fb-439e-8fac-7dab2e9da3ac" providerId="ADAL" clId="{D4E6A292-CEAE-2646-89E4-07292A17A7B4}" dt="2018-09-20T09:18:39.558" v="3988" actId="478"/>
          <ac:spMkLst>
            <pc:docMk/>
            <pc:sldMk cId="3611738347" sldId="706"/>
            <ac:spMk id="62" creationId="{BDC9C7E2-1008-A44A-B84A-AE51F25D0F35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63" creationId="{BDC1F0AB-C33E-D644-B949-D0ECD1727334}"/>
          </ac:spMkLst>
        </pc:spChg>
        <pc:spChg chg="add del mod">
          <ac:chgData name="Andreas Biørn-Hansen" userId="f3adb44c-04fb-439e-8fac-7dab2e9da3ac" providerId="ADAL" clId="{D4E6A292-CEAE-2646-89E4-07292A17A7B4}" dt="2018-09-20T09:18:56.287" v="3996" actId="478"/>
          <ac:spMkLst>
            <pc:docMk/>
            <pc:sldMk cId="3611738347" sldId="706"/>
            <ac:spMk id="64" creationId="{98EB5FC5-3285-844F-8DA2-70189E0ECFE7}"/>
          </ac:spMkLst>
        </pc:spChg>
        <pc:spChg chg="add del mod">
          <ac:chgData name="Andreas Biørn-Hansen" userId="f3adb44c-04fb-439e-8fac-7dab2e9da3ac" providerId="ADAL" clId="{D4E6A292-CEAE-2646-89E4-07292A17A7B4}" dt="2018-09-20T09:18:52.148" v="3991" actId="478"/>
          <ac:spMkLst>
            <pc:docMk/>
            <pc:sldMk cId="3611738347" sldId="706"/>
            <ac:spMk id="65" creationId="{61A9F5EF-3E82-884F-B63C-B34644A4A26B}"/>
          </ac:spMkLst>
        </pc:spChg>
        <pc:spChg chg="add del mod">
          <ac:chgData name="Andreas Biørn-Hansen" userId="f3adb44c-04fb-439e-8fac-7dab2e9da3ac" providerId="ADAL" clId="{D4E6A292-CEAE-2646-89E4-07292A17A7B4}" dt="2018-09-20T09:37:12.970" v="4148" actId="478"/>
          <ac:spMkLst>
            <pc:docMk/>
            <pc:sldMk cId="3611738347" sldId="706"/>
            <ac:spMk id="66" creationId="{F1456A51-A509-FA4A-AD70-348749303096}"/>
          </ac:spMkLst>
        </pc:spChg>
        <pc:spChg chg="add del mod">
          <ac:chgData name="Andreas Biørn-Hansen" userId="f3adb44c-04fb-439e-8fac-7dab2e9da3ac" providerId="ADAL" clId="{D4E6A292-CEAE-2646-89E4-07292A17A7B4}" dt="2018-09-20T09:19:00.331" v="4000" actId="478"/>
          <ac:spMkLst>
            <pc:docMk/>
            <pc:sldMk cId="3611738347" sldId="706"/>
            <ac:spMk id="67" creationId="{D80281F4-D2FC-6B47-9177-17BBC835B676}"/>
          </ac:spMkLst>
        </pc:spChg>
        <pc:spChg chg="add mod">
          <ac:chgData name="Andreas Biørn-Hansen" userId="f3adb44c-04fb-439e-8fac-7dab2e9da3ac" providerId="ADAL" clId="{D4E6A292-CEAE-2646-89E4-07292A17A7B4}" dt="2018-09-20T17:19:25.800" v="8837" actId="1076"/>
          <ac:spMkLst>
            <pc:docMk/>
            <pc:sldMk cId="3611738347" sldId="706"/>
            <ac:spMk id="68" creationId="{DD6A6F20-4481-C049-B558-CA86FDE0F155}"/>
          </ac:spMkLst>
        </pc:spChg>
        <pc:spChg chg="add mod">
          <ac:chgData name="Andreas Biørn-Hansen" userId="f3adb44c-04fb-439e-8fac-7dab2e9da3ac" providerId="ADAL" clId="{D4E6A292-CEAE-2646-89E4-07292A17A7B4}" dt="2018-09-20T12:13:02.125" v="6404" actId="1076"/>
          <ac:spMkLst>
            <pc:docMk/>
            <pc:sldMk cId="3611738347" sldId="706"/>
            <ac:spMk id="69" creationId="{A60A36A3-3367-EB4A-B76F-57DC89A25F5E}"/>
          </ac:spMkLst>
        </pc:spChg>
        <pc:spChg chg="add mod">
          <ac:chgData name="Andreas Biørn-Hansen" userId="f3adb44c-04fb-439e-8fac-7dab2e9da3ac" providerId="ADAL" clId="{D4E6A292-CEAE-2646-89E4-07292A17A7B4}" dt="2018-09-20T12:13:53.571" v="6412" actId="14100"/>
          <ac:spMkLst>
            <pc:docMk/>
            <pc:sldMk cId="3611738347" sldId="706"/>
            <ac:spMk id="88" creationId="{A0736D6F-D05D-F141-B6CE-B21617EA014D}"/>
          </ac:spMkLst>
        </pc:spChg>
        <pc:spChg chg="add mod">
          <ac:chgData name="Andreas Biørn-Hansen" userId="f3adb44c-04fb-439e-8fac-7dab2e9da3ac" providerId="ADAL" clId="{D4E6A292-CEAE-2646-89E4-07292A17A7B4}" dt="2018-09-20T12:13:57.748" v="6416" actId="1035"/>
          <ac:spMkLst>
            <pc:docMk/>
            <pc:sldMk cId="3611738347" sldId="706"/>
            <ac:spMk id="89" creationId="{1307E3CE-0ACE-D745-B68A-5EDF572AC75B}"/>
          </ac:spMkLst>
        </pc:spChg>
        <pc:grpChg chg="del">
          <ac:chgData name="Andreas Biørn-Hansen" userId="f3adb44c-04fb-439e-8fac-7dab2e9da3ac" providerId="ADAL" clId="{D4E6A292-CEAE-2646-89E4-07292A17A7B4}" dt="2018-09-20T08:21:41.145" v="3635" actId="478"/>
          <ac:grpSpMkLst>
            <pc:docMk/>
            <pc:sldMk cId="3611738347" sldId="706"/>
            <ac:grpSpMk id="11" creationId="{3682EC79-863F-884D-9D86-39EBFC83F4B7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13" creationId="{59A20775-C00C-2648-9DEF-BBDB57C81605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16" creationId="{0574CA87-0056-204A-A84D-33ED6450C65A}"/>
          </ac:grpSpMkLst>
        </pc:grpChg>
        <pc:grpChg chg="add del mod">
          <ac:chgData name="Andreas Biørn-Hansen" userId="f3adb44c-04fb-439e-8fac-7dab2e9da3ac" providerId="ADAL" clId="{D4E6A292-CEAE-2646-89E4-07292A17A7B4}" dt="2018-09-20T08:30:27.940" v="3727" actId="478"/>
          <ac:grpSpMkLst>
            <pc:docMk/>
            <pc:sldMk cId="3611738347" sldId="706"/>
            <ac:grpSpMk id="19" creationId="{1082DCA8-B3F8-5243-A4F1-BFEAEDD198F5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22" creationId="{AD0A85D7-57A8-AB4D-AE8B-F71F3E7BE880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27" creationId="{1C42CC07-FDF8-DC4F-B895-BEC6CD66BEAD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30" creationId="{C715BF85-6AE8-164D-A128-E577DC5CC4A3}"/>
          </ac:grpSpMkLst>
        </pc:grpChg>
        <pc:grpChg chg="add del mod">
          <ac:chgData name="Andreas Biørn-Hansen" userId="f3adb44c-04fb-439e-8fac-7dab2e9da3ac" providerId="ADAL" clId="{D4E6A292-CEAE-2646-89E4-07292A17A7B4}" dt="2018-09-20T09:37:24.236" v="4150" actId="478"/>
          <ac:grpSpMkLst>
            <pc:docMk/>
            <pc:sldMk cId="3611738347" sldId="706"/>
            <ac:grpSpMk id="33" creationId="{13CEE96E-FC96-7043-86B1-F34802CF91BF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70" creationId="{7C41D6E3-59F4-854B-8E39-C83280D7B0C0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73" creationId="{44EABB9F-967D-4345-AD9D-E8F0C49009CC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76" creationId="{6DB3A7F3-D856-D041-851A-02BC34724CB8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79" creationId="{DB682228-93DF-3346-A60C-BE2FF75D8241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82" creationId="{F2C90919-6E68-7742-BE62-0E2CEE48C785}"/>
          </ac:grpSpMkLst>
        </pc:grpChg>
        <pc:grpChg chg="add mod">
          <ac:chgData name="Andreas Biørn-Hansen" userId="f3adb44c-04fb-439e-8fac-7dab2e9da3ac" providerId="ADAL" clId="{D4E6A292-CEAE-2646-89E4-07292A17A7B4}" dt="2018-09-20T12:13:02.125" v="6404" actId="1076"/>
          <ac:grpSpMkLst>
            <pc:docMk/>
            <pc:sldMk cId="3611738347" sldId="706"/>
            <ac:grpSpMk id="85" creationId="{EFDF9AEE-DE56-9149-921A-5C694B60C740}"/>
          </ac:grpSpMkLst>
        </pc:grpChg>
        <pc:cxnChg chg="add del">
          <ac:chgData name="Andreas Biørn-Hansen" userId="f3adb44c-04fb-439e-8fac-7dab2e9da3ac" providerId="ADAL" clId="{D4E6A292-CEAE-2646-89E4-07292A17A7B4}" dt="2018-09-20T09:37:24.236" v="4150" actId="478"/>
          <ac:cxnSpMkLst>
            <pc:docMk/>
            <pc:sldMk cId="3611738347" sldId="706"/>
            <ac:cxnSpMk id="25" creationId="{0D684224-BAE0-9849-9960-D35E7BC11628}"/>
          </ac:cxnSpMkLst>
        </pc:cxnChg>
      </pc:sldChg>
      <pc:sldChg chg="addSp delSp modSp add modAnim">
        <pc:chgData name="Andreas Biørn-Hansen" userId="f3adb44c-04fb-439e-8fac-7dab2e9da3ac" providerId="ADAL" clId="{D4E6A292-CEAE-2646-89E4-07292A17A7B4}" dt="2018-09-21T11:58:20.089" v="11604" actId="20577"/>
        <pc:sldMkLst>
          <pc:docMk/>
          <pc:sldMk cId="3275892871" sldId="707"/>
        </pc:sldMkLst>
        <pc:spChg chg="add mod">
          <ac:chgData name="Andreas Biørn-Hansen" userId="f3adb44c-04fb-439e-8fac-7dab2e9da3ac" providerId="ADAL" clId="{D4E6A292-CEAE-2646-89E4-07292A17A7B4}" dt="2018-09-21T11:58:20.089" v="11604" actId="20577"/>
          <ac:spMkLst>
            <pc:docMk/>
            <pc:sldMk cId="3275892871" sldId="707"/>
            <ac:spMk id="2" creationId="{D233EB7D-22DB-2A48-98B2-2EFEC474A1E7}"/>
          </ac:spMkLst>
        </pc:spChg>
        <pc:spChg chg="del">
          <ac:chgData name="Andreas Biørn-Hansen" userId="f3adb44c-04fb-439e-8fac-7dab2e9da3ac" providerId="ADAL" clId="{D4E6A292-CEAE-2646-89E4-07292A17A7B4}" dt="2018-09-20T09:05:49.174" v="3825" actId="478"/>
          <ac:spMkLst>
            <pc:docMk/>
            <pc:sldMk cId="3275892871" sldId="707"/>
            <ac:spMk id="2" creationId="{E03151F4-9764-FA46-8205-333C3229517B}"/>
          </ac:spMkLst>
        </pc:spChg>
        <pc:picChg chg="add mod">
          <ac:chgData name="Andreas Biørn-Hansen" userId="f3adb44c-04fb-439e-8fac-7dab2e9da3ac" providerId="ADAL" clId="{D4E6A292-CEAE-2646-89E4-07292A17A7B4}" dt="2018-09-20T09:05:58.759" v="3828" actId="14100"/>
          <ac:picMkLst>
            <pc:docMk/>
            <pc:sldMk cId="3275892871" sldId="707"/>
            <ac:picMk id="3" creationId="{7CA456D0-ACAC-054B-BEFA-BA74BBCE4C82}"/>
          </ac:picMkLst>
        </pc:picChg>
      </pc:sldChg>
      <pc:sldChg chg="addSp delSp modSp add del">
        <pc:chgData name="Andreas Biørn-Hansen" userId="f3adb44c-04fb-439e-8fac-7dab2e9da3ac" providerId="ADAL" clId="{D4E6A292-CEAE-2646-89E4-07292A17A7B4}" dt="2018-09-20T09:37:17.468" v="4149" actId="2696"/>
        <pc:sldMkLst>
          <pc:docMk/>
          <pc:sldMk cId="2947800037" sldId="708"/>
        </pc:sldMkLst>
        <pc:spChg chg="add del mod">
          <ac:chgData name="Andreas Biørn-Hansen" userId="f3adb44c-04fb-439e-8fac-7dab2e9da3ac" providerId="ADAL" clId="{D4E6A292-CEAE-2646-89E4-07292A17A7B4}" dt="2018-09-20T09:36:40.741" v="4143" actId="478"/>
          <ac:spMkLst>
            <pc:docMk/>
            <pc:sldMk cId="2947800037" sldId="708"/>
            <ac:spMk id="44" creationId="{3943FE03-3060-D24E-84FD-428EEFD3AF32}"/>
          </ac:spMkLst>
        </pc:spChg>
        <pc:spChg chg="add del mod">
          <ac:chgData name="Andreas Biørn-Hansen" userId="f3adb44c-04fb-439e-8fac-7dab2e9da3ac" providerId="ADAL" clId="{D4E6A292-CEAE-2646-89E4-07292A17A7B4}" dt="2018-09-20T09:36:40.741" v="4143" actId="478"/>
          <ac:spMkLst>
            <pc:docMk/>
            <pc:sldMk cId="2947800037" sldId="708"/>
            <ac:spMk id="45" creationId="{7C1A6DBF-EC25-8740-B531-3E050C4DC3BE}"/>
          </ac:spMkLst>
        </pc:spChg>
        <pc:spChg chg="add del mod">
          <ac:chgData name="Andreas Biørn-Hansen" userId="f3adb44c-04fb-439e-8fac-7dab2e9da3ac" providerId="ADAL" clId="{D4E6A292-CEAE-2646-89E4-07292A17A7B4}" dt="2018-09-20T09:36:40.741" v="4143" actId="478"/>
          <ac:spMkLst>
            <pc:docMk/>
            <pc:sldMk cId="2947800037" sldId="708"/>
            <ac:spMk id="46" creationId="{459EB52B-CF02-B943-AA22-44571964EF5B}"/>
          </ac:spMkLst>
        </pc:spChg>
      </pc:sldChg>
      <pc:sldChg chg="modSp add">
        <pc:chgData name="Andreas Biørn-Hansen" userId="f3adb44c-04fb-439e-8fac-7dab2e9da3ac" providerId="ADAL" clId="{D4E6A292-CEAE-2646-89E4-07292A17A7B4}" dt="2018-09-21T10:20:18.124" v="10910" actId="113"/>
        <pc:sldMkLst>
          <pc:docMk/>
          <pc:sldMk cId="4028550201" sldId="708"/>
        </pc:sldMkLst>
        <pc:spChg chg="mod">
          <ac:chgData name="Andreas Biørn-Hansen" userId="f3adb44c-04fb-439e-8fac-7dab2e9da3ac" providerId="ADAL" clId="{D4E6A292-CEAE-2646-89E4-07292A17A7B4}" dt="2018-09-21T10:20:18.124" v="10910" actId="113"/>
          <ac:spMkLst>
            <pc:docMk/>
            <pc:sldMk cId="4028550201" sldId="708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0T19:46:11.135" v="9236" actId="20577"/>
          <ac:spMkLst>
            <pc:docMk/>
            <pc:sldMk cId="4028550201" sldId="708"/>
            <ac:spMk id="28" creationId="{6C5E6749-7799-4844-B561-62827D3D41E2}"/>
          </ac:spMkLst>
        </pc:spChg>
      </pc:sldChg>
      <pc:sldChg chg="addSp delSp modSp add delAnim modAnim">
        <pc:chgData name="Andreas Biørn-Hansen" userId="f3adb44c-04fb-439e-8fac-7dab2e9da3ac" providerId="ADAL" clId="{D4E6A292-CEAE-2646-89E4-07292A17A7B4}" dt="2018-09-20T12:07:37.972" v="6106" actId="14100"/>
        <pc:sldMkLst>
          <pc:docMk/>
          <pc:sldMk cId="3575109708" sldId="709"/>
        </pc:sldMkLst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" creationId="{69018FC6-B3D5-F140-8F3D-C441563A7D09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3" creationId="{C3414551-F21D-944F-866D-E25775055E4E}"/>
          </ac:spMkLst>
        </pc:spChg>
        <pc:spChg chg="add mod">
          <ac:chgData name="Andreas Biørn-Hansen" userId="f3adb44c-04fb-439e-8fac-7dab2e9da3ac" providerId="ADAL" clId="{D4E6A292-CEAE-2646-89E4-07292A17A7B4}" dt="2018-09-20T12:01:15.400" v="6021" actId="164"/>
          <ac:spMkLst>
            <pc:docMk/>
            <pc:sldMk cId="3575109708" sldId="709"/>
            <ac:spMk id="7" creationId="{752E891D-B142-1043-B48F-3AC677323079}"/>
          </ac:spMkLst>
        </pc:spChg>
        <pc:spChg chg="mod">
          <ac:chgData name="Andreas Biørn-Hansen" userId="f3adb44c-04fb-439e-8fac-7dab2e9da3ac" providerId="ADAL" clId="{D4E6A292-CEAE-2646-89E4-07292A17A7B4}" dt="2018-09-20T12:07:34.499" v="6105" actId="207"/>
          <ac:spMkLst>
            <pc:docMk/>
            <pc:sldMk cId="3575109708" sldId="709"/>
            <ac:spMk id="11" creationId="{B43BB896-FE29-9D4F-AB63-3A0995325626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13" creationId="{39CCCB5F-747A-6E4A-BEAA-80BAD19981CF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14" creationId="{518A2936-8C5E-D94D-B9F1-482E1363EE19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15" creationId="{BEC7164A-78CE-5146-B13A-9C66B32EA3F7}"/>
          </ac:spMkLst>
        </pc:spChg>
        <pc:spChg chg="mod">
          <ac:chgData name="Andreas Biørn-Hansen" userId="f3adb44c-04fb-439e-8fac-7dab2e9da3ac" providerId="ADAL" clId="{D4E6A292-CEAE-2646-89E4-07292A17A7B4}" dt="2018-09-20T12:01:45.770" v="6071" actId="1037"/>
          <ac:spMkLst>
            <pc:docMk/>
            <pc:sldMk cId="3575109708" sldId="709"/>
            <ac:spMk id="16" creationId="{B342D91C-5B73-1242-8826-10DDD05942E0}"/>
          </ac:spMkLst>
        </pc:spChg>
        <pc:spChg chg="mod">
          <ac:chgData name="Andreas Biørn-Hansen" userId="f3adb44c-04fb-439e-8fac-7dab2e9da3ac" providerId="ADAL" clId="{D4E6A292-CEAE-2646-89E4-07292A17A7B4}" dt="2018-09-20T12:01:30" v="6032" actId="1038"/>
          <ac:spMkLst>
            <pc:docMk/>
            <pc:sldMk cId="3575109708" sldId="709"/>
            <ac:spMk id="17" creationId="{C74D0F8C-2554-B043-B439-607AC1A5207F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18" creationId="{25C9B37E-33A3-6B47-99EA-CC48699396B6}"/>
          </ac:spMkLst>
        </pc:spChg>
        <pc:spChg chg="mod">
          <ac:chgData name="Andreas Biørn-Hansen" userId="f3adb44c-04fb-439e-8fac-7dab2e9da3ac" providerId="ADAL" clId="{D4E6A292-CEAE-2646-89E4-07292A17A7B4}" dt="2018-09-20T12:01:35.264" v="6046" actId="1038"/>
          <ac:spMkLst>
            <pc:docMk/>
            <pc:sldMk cId="3575109708" sldId="709"/>
            <ac:spMk id="19" creationId="{723213FB-4493-7E43-BC45-F74E93D2645B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0" creationId="{8780EB4E-9641-1E48-A077-29E0A2383D63}"/>
          </ac:spMkLst>
        </pc:spChg>
        <pc:spChg chg="mod">
          <ac:chgData name="Andreas Biørn-Hansen" userId="f3adb44c-04fb-439e-8fac-7dab2e9da3ac" providerId="ADAL" clId="{D4E6A292-CEAE-2646-89E4-07292A17A7B4}" dt="2018-09-20T12:07:37.972" v="6106" actId="14100"/>
          <ac:spMkLst>
            <pc:docMk/>
            <pc:sldMk cId="3575109708" sldId="709"/>
            <ac:spMk id="21" creationId="{FDD60359-C930-1B48-B60B-77F3770902F3}"/>
          </ac:spMkLst>
        </pc:spChg>
        <pc:spChg chg="mod">
          <ac:chgData name="Andreas Biørn-Hansen" userId="f3adb44c-04fb-439e-8fac-7dab2e9da3ac" providerId="ADAL" clId="{D4E6A292-CEAE-2646-89E4-07292A17A7B4}" dt="2018-09-20T11:58:42.338" v="5936" actId="1076"/>
          <ac:spMkLst>
            <pc:docMk/>
            <pc:sldMk cId="3575109708" sldId="709"/>
            <ac:spMk id="22" creationId="{0E710757-CB16-8543-9E20-779C0970B3D9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3" creationId="{C6AC0651-D444-AC40-B834-9D3E197DF93B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4" creationId="{E5524790-FE63-094C-954A-A65B9DF216D9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5" creationId="{725D5DD4-1F18-1C4C-98EA-03D4C1A4387D}"/>
          </ac:spMkLst>
        </pc:spChg>
        <pc:spChg chg="mod">
          <ac:chgData name="Andreas Biørn-Hansen" userId="f3adb44c-04fb-439e-8fac-7dab2e9da3ac" providerId="ADAL" clId="{D4E6A292-CEAE-2646-89E4-07292A17A7B4}" dt="2018-09-20T11:58:58.102" v="5940" actId="1076"/>
          <ac:spMkLst>
            <pc:docMk/>
            <pc:sldMk cId="3575109708" sldId="709"/>
            <ac:spMk id="26" creationId="{029E427B-3E4C-4046-B26B-9C8BB17DACA4}"/>
          </ac:spMkLst>
        </pc:spChg>
        <pc:spChg chg="del mod">
          <ac:chgData name="Andreas Biørn-Hansen" userId="f3adb44c-04fb-439e-8fac-7dab2e9da3ac" providerId="ADAL" clId="{D4E6A292-CEAE-2646-89E4-07292A17A7B4}" dt="2018-09-20T11:58:29.293" v="5934" actId="478"/>
          <ac:spMkLst>
            <pc:docMk/>
            <pc:sldMk cId="3575109708" sldId="709"/>
            <ac:spMk id="27" creationId="{EFEF8C02-219E-CC4C-9FD2-E15BA96DA342}"/>
          </ac:spMkLst>
        </pc:spChg>
        <pc:grpChg chg="add mod">
          <ac:chgData name="Andreas Biørn-Hansen" userId="f3adb44c-04fb-439e-8fac-7dab2e9da3ac" providerId="ADAL" clId="{D4E6A292-CEAE-2646-89E4-07292A17A7B4}" dt="2018-09-20T12:01:15.400" v="6021" actId="164"/>
          <ac:grpSpMkLst>
            <pc:docMk/>
            <pc:sldMk cId="3575109708" sldId="709"/>
            <ac:grpSpMk id="8" creationId="{C33564A7-EA7E-6D49-A44B-3D7AAF1DFB76}"/>
          </ac:grpSpMkLst>
        </pc:grpChg>
        <pc:picChg chg="add del mod">
          <ac:chgData name="Andreas Biørn-Hansen" userId="f3adb44c-04fb-439e-8fac-7dab2e9da3ac" providerId="ADAL" clId="{D4E6A292-CEAE-2646-89E4-07292A17A7B4}" dt="2018-09-20T11:59:56.126" v="5963" actId="478"/>
          <ac:picMkLst>
            <pc:docMk/>
            <pc:sldMk cId="3575109708" sldId="709"/>
            <ac:picMk id="4" creationId="{BC60D9E0-FE25-144F-B4B4-057098B3D1CF}"/>
          </ac:picMkLst>
        </pc:picChg>
        <pc:picChg chg="add del mod">
          <ac:chgData name="Andreas Biørn-Hansen" userId="f3adb44c-04fb-439e-8fac-7dab2e9da3ac" providerId="ADAL" clId="{D4E6A292-CEAE-2646-89E4-07292A17A7B4}" dt="2018-09-20T11:59:59.320" v="5966" actId="478"/>
          <ac:picMkLst>
            <pc:docMk/>
            <pc:sldMk cId="3575109708" sldId="709"/>
            <ac:picMk id="5" creationId="{86D751E7-665B-C646-982E-3F779E581B15}"/>
          </ac:picMkLst>
        </pc:picChg>
        <pc:picChg chg="add mod">
          <ac:chgData name="Andreas Biørn-Hansen" userId="f3adb44c-04fb-439e-8fac-7dab2e9da3ac" providerId="ADAL" clId="{D4E6A292-CEAE-2646-89E4-07292A17A7B4}" dt="2018-09-20T12:01:15.400" v="6021" actId="164"/>
          <ac:picMkLst>
            <pc:docMk/>
            <pc:sldMk cId="3575109708" sldId="709"/>
            <ac:picMk id="6" creationId="{2B6E4C51-7159-8945-87FF-0A3249704E59}"/>
          </ac:picMkLst>
        </pc:picChg>
      </pc:sldChg>
      <pc:sldChg chg="add del">
        <pc:chgData name="Andreas Biørn-Hansen" userId="f3adb44c-04fb-439e-8fac-7dab2e9da3ac" providerId="ADAL" clId="{D4E6A292-CEAE-2646-89E4-07292A17A7B4}" dt="2018-09-20T12:35:27.923" v="6507" actId="14100"/>
        <pc:sldMkLst>
          <pc:docMk/>
          <pc:sldMk cId="1266340184" sldId="710"/>
        </pc:sldMkLst>
      </pc:sldChg>
      <pc:sldChg chg="modSp add del">
        <pc:chgData name="Andreas Biørn-Hansen" userId="f3adb44c-04fb-439e-8fac-7dab2e9da3ac" providerId="ADAL" clId="{D4E6A292-CEAE-2646-89E4-07292A17A7B4}" dt="2018-09-21T08:30:17.447" v="10642" actId="2696"/>
        <pc:sldMkLst>
          <pc:docMk/>
          <pc:sldMk cId="3926183473" sldId="710"/>
        </pc:sldMkLst>
        <pc:spChg chg="mod">
          <ac:chgData name="Andreas Biørn-Hansen" userId="f3adb44c-04fb-439e-8fac-7dab2e9da3ac" providerId="ADAL" clId="{D4E6A292-CEAE-2646-89E4-07292A17A7B4}" dt="2018-09-20T12:35:36.543" v="6510" actId="20577"/>
          <ac:spMkLst>
            <pc:docMk/>
            <pc:sldMk cId="3926183473" sldId="710"/>
            <ac:spMk id="2" creationId="{DBDE0B65-E4F1-7046-9711-BE9B267E0907}"/>
          </ac:spMkLst>
        </pc:spChg>
      </pc:sldChg>
      <pc:sldChg chg="addSp modSp add modAnim">
        <pc:chgData name="Andreas Biørn-Hansen" userId="f3adb44c-04fb-439e-8fac-7dab2e9da3ac" providerId="ADAL" clId="{D4E6A292-CEAE-2646-89E4-07292A17A7B4}" dt="2018-09-20T18:28:32.743" v="9027" actId="14100"/>
        <pc:sldMkLst>
          <pc:docMk/>
          <pc:sldMk cId="495414257" sldId="711"/>
        </pc:sldMkLst>
        <pc:spChg chg="mod">
          <ac:chgData name="Andreas Biørn-Hansen" userId="f3adb44c-04fb-439e-8fac-7dab2e9da3ac" providerId="ADAL" clId="{D4E6A292-CEAE-2646-89E4-07292A17A7B4}" dt="2018-09-20T12:46:59.259" v="6704" actId="207"/>
          <ac:spMkLst>
            <pc:docMk/>
            <pc:sldMk cId="495414257" sldId="711"/>
            <ac:spMk id="4" creationId="{8BC04333-5BCD-3E49-81C5-41A705C41C74}"/>
          </ac:spMkLst>
        </pc:spChg>
        <pc:spChg chg="mod">
          <ac:chgData name="Andreas Biørn-Hansen" userId="f3adb44c-04fb-439e-8fac-7dab2e9da3ac" providerId="ADAL" clId="{D4E6A292-CEAE-2646-89E4-07292A17A7B4}" dt="2018-09-20T12:47:50.713" v="6764" actId="207"/>
          <ac:spMkLst>
            <pc:docMk/>
            <pc:sldMk cId="495414257" sldId="711"/>
            <ac:spMk id="5" creationId="{C30C0025-E54F-2B49-AA17-001D84CC9EA0}"/>
          </ac:spMkLst>
        </pc:spChg>
        <pc:spChg chg="add mod">
          <ac:chgData name="Andreas Biørn-Hansen" userId="f3adb44c-04fb-439e-8fac-7dab2e9da3ac" providerId="ADAL" clId="{D4E6A292-CEAE-2646-89E4-07292A17A7B4}" dt="2018-09-20T12:48:59.466" v="6854" actId="114"/>
          <ac:spMkLst>
            <pc:docMk/>
            <pc:sldMk cId="495414257" sldId="711"/>
            <ac:spMk id="9" creationId="{7E8074AF-FD75-8B43-A50B-401B3929112C}"/>
          </ac:spMkLst>
        </pc:spChg>
        <pc:spChg chg="mod">
          <ac:chgData name="Andreas Biørn-Hansen" userId="f3adb44c-04fb-439e-8fac-7dab2e9da3ac" providerId="ADAL" clId="{D4E6A292-CEAE-2646-89E4-07292A17A7B4}" dt="2018-09-20T12:46:09.853" v="6617" actId="1076"/>
          <ac:spMkLst>
            <pc:docMk/>
            <pc:sldMk cId="495414257" sldId="711"/>
            <ac:spMk id="27" creationId="{6774B17C-A847-D846-A5D4-290DA7DE2F4F}"/>
          </ac:spMkLst>
        </pc:spChg>
        <pc:grpChg chg="mod">
          <ac:chgData name="Andreas Biørn-Hansen" userId="f3adb44c-04fb-439e-8fac-7dab2e9da3ac" providerId="ADAL" clId="{D4E6A292-CEAE-2646-89E4-07292A17A7B4}" dt="2018-09-20T12:45:48.988" v="6607" actId="1076"/>
          <ac:grpSpMkLst>
            <pc:docMk/>
            <pc:sldMk cId="495414257" sldId="711"/>
            <ac:grpSpMk id="2" creationId="{91B5ED59-3B51-F84B-98CA-3DAF270A9AAA}"/>
          </ac:grpSpMkLst>
        </pc:grpChg>
        <pc:grpChg chg="mod">
          <ac:chgData name="Andreas Biørn-Hansen" userId="f3adb44c-04fb-439e-8fac-7dab2e9da3ac" providerId="ADAL" clId="{D4E6A292-CEAE-2646-89E4-07292A17A7B4}" dt="2018-09-20T12:47:24.189" v="6729" actId="14100"/>
          <ac:grpSpMkLst>
            <pc:docMk/>
            <pc:sldMk cId="495414257" sldId="711"/>
            <ac:grpSpMk id="3" creationId="{A78A3238-84B2-DD49-961C-E501F25A456E}"/>
          </ac:grpSpMkLst>
        </pc:grpChg>
        <pc:picChg chg="add mod">
          <ac:chgData name="Andreas Biørn-Hansen" userId="f3adb44c-04fb-439e-8fac-7dab2e9da3ac" providerId="ADAL" clId="{D4E6A292-CEAE-2646-89E4-07292A17A7B4}" dt="2018-09-20T18:28:32.743" v="9027" actId="14100"/>
          <ac:picMkLst>
            <pc:docMk/>
            <pc:sldMk cId="495414257" sldId="711"/>
            <ac:picMk id="8" creationId="{4EAC26F8-7DFD-B041-8E13-2A4DA40E5FE8}"/>
          </ac:picMkLst>
        </pc:picChg>
      </pc:sldChg>
      <pc:sldChg chg="addSp modSp add del modAnim">
        <pc:chgData name="Andreas Biørn-Hansen" userId="f3adb44c-04fb-439e-8fac-7dab2e9da3ac" providerId="ADAL" clId="{D4E6A292-CEAE-2646-89E4-07292A17A7B4}" dt="2018-09-21T11:28:16.633" v="11319" actId="2696"/>
        <pc:sldMkLst>
          <pc:docMk/>
          <pc:sldMk cId="152577684" sldId="712"/>
        </pc:sldMkLst>
        <pc:spChg chg="add mod">
          <ac:chgData name="Andreas Biørn-Hansen" userId="f3adb44c-04fb-439e-8fac-7dab2e9da3ac" providerId="ADAL" clId="{D4E6A292-CEAE-2646-89E4-07292A17A7B4}" dt="2018-09-20T13:02:57.311" v="6913" actId="114"/>
          <ac:spMkLst>
            <pc:docMk/>
            <pc:sldMk cId="152577684" sldId="712"/>
            <ac:spMk id="3" creationId="{BA3DCC96-3F09-9443-945B-E4147DE3A12F}"/>
          </ac:spMkLst>
        </pc:spChg>
        <pc:picChg chg="add mod">
          <ac:chgData name="Andreas Biørn-Hansen" userId="f3adb44c-04fb-439e-8fac-7dab2e9da3ac" providerId="ADAL" clId="{D4E6A292-CEAE-2646-89E4-07292A17A7B4}" dt="2018-09-20T13:01:47.158" v="6869" actId="1076"/>
          <ac:picMkLst>
            <pc:docMk/>
            <pc:sldMk cId="152577684" sldId="712"/>
            <ac:picMk id="2" creationId="{E76EBA08-0125-1045-BACD-05C3F7E99BEA}"/>
          </ac:picMkLst>
        </pc:picChg>
      </pc:sldChg>
      <pc:sldChg chg="add">
        <pc:chgData name="Andreas Biørn-Hansen" userId="f3adb44c-04fb-439e-8fac-7dab2e9da3ac" providerId="ADAL" clId="{D4E6A292-CEAE-2646-89E4-07292A17A7B4}" dt="2018-09-21T11:28:21.666" v="11320"/>
        <pc:sldMkLst>
          <pc:docMk/>
          <pc:sldMk cId="361533002" sldId="712"/>
        </pc:sldMkLst>
      </pc:sldChg>
      <pc:sldChg chg="addSp modSp add">
        <pc:chgData name="Andreas Biørn-Hansen" userId="f3adb44c-04fb-439e-8fac-7dab2e9da3ac" providerId="ADAL" clId="{D4E6A292-CEAE-2646-89E4-07292A17A7B4}" dt="2018-09-20T14:59:30.835" v="7974" actId="5793"/>
        <pc:sldMkLst>
          <pc:docMk/>
          <pc:sldMk cId="1145659555" sldId="713"/>
        </pc:sldMkLst>
        <pc:spChg chg="add mod">
          <ac:chgData name="Andreas Biørn-Hansen" userId="f3adb44c-04fb-439e-8fac-7dab2e9da3ac" providerId="ADAL" clId="{D4E6A292-CEAE-2646-89E4-07292A17A7B4}" dt="2018-09-20T13:32:45.486" v="7457" actId="1076"/>
          <ac:spMkLst>
            <pc:docMk/>
            <pc:sldMk cId="1145659555" sldId="713"/>
            <ac:spMk id="2" creationId="{28E6FC56-303D-9942-8832-5BA6DC5CB500}"/>
          </ac:spMkLst>
        </pc:spChg>
        <pc:spChg chg="mod">
          <ac:chgData name="Andreas Biørn-Hansen" userId="f3adb44c-04fb-439e-8fac-7dab2e9da3ac" providerId="ADAL" clId="{D4E6A292-CEAE-2646-89E4-07292A17A7B4}" dt="2018-09-20T14:59:06.040" v="7959" actId="5793"/>
          <ac:spMkLst>
            <pc:docMk/>
            <pc:sldMk cId="1145659555" sldId="713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0T14:59:30.835" v="7974" actId="5793"/>
          <ac:spMkLst>
            <pc:docMk/>
            <pc:sldMk cId="1145659555" sldId="713"/>
            <ac:spMk id="28" creationId="{6C5E6749-7799-4844-B561-62827D3D41E2}"/>
          </ac:spMkLst>
        </pc:spChg>
      </pc:sldChg>
      <pc:sldChg chg="addSp delSp modSp add modAnim">
        <pc:chgData name="Andreas Biørn-Hansen" userId="f3adb44c-04fb-439e-8fac-7dab2e9da3ac" providerId="ADAL" clId="{D4E6A292-CEAE-2646-89E4-07292A17A7B4}" dt="2018-09-21T10:56:55.038" v="11184" actId="14100"/>
        <pc:sldMkLst>
          <pc:docMk/>
          <pc:sldMk cId="1049146011" sldId="714"/>
        </pc:sldMkLst>
        <pc:spChg chg="mod">
          <ac:chgData name="Andreas Biørn-Hansen" userId="f3adb44c-04fb-439e-8fac-7dab2e9da3ac" providerId="ADAL" clId="{D4E6A292-CEAE-2646-89E4-07292A17A7B4}" dt="2018-09-20T14:52:41.054" v="7865" actId="20577"/>
          <ac:spMkLst>
            <pc:docMk/>
            <pc:sldMk cId="1049146011" sldId="714"/>
            <ac:spMk id="2" creationId="{28E6FC56-303D-9942-8832-5BA6DC5CB500}"/>
          </ac:spMkLst>
        </pc:spChg>
        <pc:spChg chg="add mod">
          <ac:chgData name="Andreas Biørn-Hansen" userId="f3adb44c-04fb-439e-8fac-7dab2e9da3ac" providerId="ADAL" clId="{D4E6A292-CEAE-2646-89E4-07292A17A7B4}" dt="2018-09-20T14:53:39.230" v="7900" actId="403"/>
          <ac:spMkLst>
            <pc:docMk/>
            <pc:sldMk cId="1049146011" sldId="714"/>
            <ac:spMk id="3" creationId="{E602110A-4CFB-4A4C-90F4-AEB85DDFB2B7}"/>
          </ac:spMkLst>
        </pc:spChg>
        <pc:spChg chg="add mod">
          <ac:chgData name="Andreas Biørn-Hansen" userId="f3adb44c-04fb-439e-8fac-7dab2e9da3ac" providerId="ADAL" clId="{D4E6A292-CEAE-2646-89E4-07292A17A7B4}" dt="2018-09-20T14:51:11.206" v="7813" actId="1035"/>
          <ac:spMkLst>
            <pc:docMk/>
            <pc:sldMk cId="1049146011" sldId="714"/>
            <ac:spMk id="5" creationId="{AD6E13B6-C5CE-DB41-A77F-636C42B20141}"/>
          </ac:spMkLst>
        </pc:spChg>
        <pc:spChg chg="add del mod">
          <ac:chgData name="Andreas Biørn-Hansen" userId="f3adb44c-04fb-439e-8fac-7dab2e9da3ac" providerId="ADAL" clId="{D4E6A292-CEAE-2646-89E4-07292A17A7B4}" dt="2018-09-20T14:51:27.907" v="7832" actId="5793"/>
          <ac:spMkLst>
            <pc:docMk/>
            <pc:sldMk cId="1049146011" sldId="714"/>
            <ac:spMk id="6" creationId="{2BAD060D-4F41-2040-ABF0-B6A1C0918054}"/>
          </ac:spMkLst>
        </pc:spChg>
        <pc:spChg chg="add del mod">
          <ac:chgData name="Andreas Biørn-Hansen" userId="f3adb44c-04fb-439e-8fac-7dab2e9da3ac" providerId="ADAL" clId="{D4E6A292-CEAE-2646-89E4-07292A17A7B4}" dt="2018-09-20T14:51:25.763" v="7829" actId="5793"/>
          <ac:spMkLst>
            <pc:docMk/>
            <pc:sldMk cId="1049146011" sldId="714"/>
            <ac:spMk id="7" creationId="{09E86897-8C85-1240-A64D-F43D8DE0734B}"/>
          </ac:spMkLst>
        </pc:spChg>
        <pc:spChg chg="add del mod">
          <ac:chgData name="Andreas Biørn-Hansen" userId="f3adb44c-04fb-439e-8fac-7dab2e9da3ac" providerId="ADAL" clId="{D4E6A292-CEAE-2646-89E4-07292A17A7B4}" dt="2018-09-20T14:51:24.531" v="7825" actId="5793"/>
          <ac:spMkLst>
            <pc:docMk/>
            <pc:sldMk cId="1049146011" sldId="714"/>
            <ac:spMk id="8" creationId="{829FC6AF-A002-454F-9039-7D50F73E2C82}"/>
          </ac:spMkLst>
        </pc:spChg>
        <pc:spChg chg="add mod">
          <ac:chgData name="Andreas Biørn-Hansen" userId="f3adb44c-04fb-439e-8fac-7dab2e9da3ac" providerId="ADAL" clId="{D4E6A292-CEAE-2646-89E4-07292A17A7B4}" dt="2018-09-20T14:51:38.627" v="7836" actId="14100"/>
          <ac:spMkLst>
            <pc:docMk/>
            <pc:sldMk cId="1049146011" sldId="714"/>
            <ac:spMk id="9" creationId="{8161511C-F9A5-7140-94B3-3995A13C1013}"/>
          </ac:spMkLst>
        </pc:spChg>
        <pc:spChg chg="add mod">
          <ac:chgData name="Andreas Biørn-Hansen" userId="f3adb44c-04fb-439e-8fac-7dab2e9da3ac" providerId="ADAL" clId="{D4E6A292-CEAE-2646-89E4-07292A17A7B4}" dt="2018-09-20T14:51:43.169" v="7839" actId="14100"/>
          <ac:spMkLst>
            <pc:docMk/>
            <pc:sldMk cId="1049146011" sldId="714"/>
            <ac:spMk id="10" creationId="{C287C046-3C2F-EC49-9AD8-AE30F0D4FD1D}"/>
          </ac:spMkLst>
        </pc:spChg>
        <pc:spChg chg="add mod">
          <ac:chgData name="Andreas Biørn-Hansen" userId="f3adb44c-04fb-439e-8fac-7dab2e9da3ac" providerId="ADAL" clId="{D4E6A292-CEAE-2646-89E4-07292A17A7B4}" dt="2018-09-20T14:51:46.265" v="7841" actId="1076"/>
          <ac:spMkLst>
            <pc:docMk/>
            <pc:sldMk cId="1049146011" sldId="714"/>
            <ac:spMk id="11" creationId="{5C20942B-2280-FC4E-A7B8-A9D8DC200D34}"/>
          </ac:spMkLst>
        </pc:spChg>
        <pc:spChg chg="add mod">
          <ac:chgData name="Andreas Biørn-Hansen" userId="f3adb44c-04fb-439e-8fac-7dab2e9da3ac" providerId="ADAL" clId="{D4E6A292-CEAE-2646-89E4-07292A17A7B4}" dt="2018-09-20T14:51:53.224" v="7846" actId="1038"/>
          <ac:spMkLst>
            <pc:docMk/>
            <pc:sldMk cId="1049146011" sldId="714"/>
            <ac:spMk id="12" creationId="{A1D2F5F1-9EA1-E94E-BA46-9F83BE4FA3A5}"/>
          </ac:spMkLst>
        </pc:spChg>
        <pc:spChg chg="add mod">
          <ac:chgData name="Andreas Biørn-Hansen" userId="f3adb44c-04fb-439e-8fac-7dab2e9da3ac" providerId="ADAL" clId="{D4E6A292-CEAE-2646-89E4-07292A17A7B4}" dt="2018-09-20T14:52:03.237" v="7852" actId="1035"/>
          <ac:spMkLst>
            <pc:docMk/>
            <pc:sldMk cId="1049146011" sldId="714"/>
            <ac:spMk id="13" creationId="{FD95FE3E-6DF2-604D-9262-339981AE32FA}"/>
          </ac:spMkLst>
        </pc:spChg>
        <pc:spChg chg="add mod">
          <ac:chgData name="Andreas Biørn-Hansen" userId="f3adb44c-04fb-439e-8fac-7dab2e9da3ac" providerId="ADAL" clId="{D4E6A292-CEAE-2646-89E4-07292A17A7B4}" dt="2018-09-20T14:52:08.967" v="7855" actId="14100"/>
          <ac:spMkLst>
            <pc:docMk/>
            <pc:sldMk cId="1049146011" sldId="714"/>
            <ac:spMk id="14" creationId="{1DC22E9C-CCAB-2C44-8C63-C061E1549030}"/>
          </ac:spMkLst>
        </pc:spChg>
        <pc:spChg chg="add mod">
          <ac:chgData name="Andreas Biørn-Hansen" userId="f3adb44c-04fb-439e-8fac-7dab2e9da3ac" providerId="ADAL" clId="{D4E6A292-CEAE-2646-89E4-07292A17A7B4}" dt="2018-09-20T14:52:17.997" v="7860" actId="1037"/>
          <ac:spMkLst>
            <pc:docMk/>
            <pc:sldMk cId="1049146011" sldId="714"/>
            <ac:spMk id="15" creationId="{47AC64B7-08D4-BC4A-B45D-553F8AEB7297}"/>
          </ac:spMkLst>
        </pc:spChg>
        <pc:spChg chg="add mod">
          <ac:chgData name="Andreas Biørn-Hansen" userId="f3adb44c-04fb-439e-8fac-7dab2e9da3ac" providerId="ADAL" clId="{D4E6A292-CEAE-2646-89E4-07292A17A7B4}" dt="2018-09-20T14:53:59.389" v="7916" actId="115"/>
          <ac:spMkLst>
            <pc:docMk/>
            <pc:sldMk cId="1049146011" sldId="714"/>
            <ac:spMk id="17" creationId="{594DEC93-9141-A640-8C2E-38C227C637DF}"/>
          </ac:spMkLst>
        </pc:spChg>
        <pc:spChg chg="mod">
          <ac:chgData name="Andreas Biørn-Hansen" userId="f3adb44c-04fb-439e-8fac-7dab2e9da3ac" providerId="ADAL" clId="{D4E6A292-CEAE-2646-89E4-07292A17A7B4}" dt="2018-09-21T10:56:55.038" v="11184" actId="14100"/>
          <ac:spMkLst>
            <pc:docMk/>
            <pc:sldMk cId="1049146011" sldId="714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0T14:53:27.003" v="7891" actId="1076"/>
          <ac:spMkLst>
            <pc:docMk/>
            <pc:sldMk cId="1049146011" sldId="714"/>
            <ac:spMk id="28" creationId="{6C5E6749-7799-4844-B561-62827D3D41E2}"/>
          </ac:spMkLst>
        </pc:spChg>
      </pc:sldChg>
      <pc:sldChg chg="addSp modSp add del modAnim">
        <pc:chgData name="Andreas Biørn-Hansen" userId="f3adb44c-04fb-439e-8fac-7dab2e9da3ac" providerId="ADAL" clId="{D4E6A292-CEAE-2646-89E4-07292A17A7B4}" dt="2018-09-20T13:21:43.850" v="7288" actId="2696"/>
        <pc:sldMkLst>
          <pc:docMk/>
          <pc:sldMk cId="2619160661" sldId="714"/>
        </pc:sldMkLst>
        <pc:spChg chg="add mod">
          <ac:chgData name="Andreas Biørn-Hansen" userId="f3adb44c-04fb-439e-8fac-7dab2e9da3ac" providerId="ADAL" clId="{D4E6A292-CEAE-2646-89E4-07292A17A7B4}" dt="2018-09-20T13:19:33.772" v="7287" actId="20577"/>
          <ac:spMkLst>
            <pc:docMk/>
            <pc:sldMk cId="2619160661" sldId="714"/>
            <ac:spMk id="3" creationId="{81396C4D-7FB8-624E-9F80-3BE1454F7A9F}"/>
          </ac:spMkLst>
        </pc:spChg>
        <pc:picChg chg="add mod">
          <ac:chgData name="Andreas Biørn-Hansen" userId="f3adb44c-04fb-439e-8fac-7dab2e9da3ac" providerId="ADAL" clId="{D4E6A292-CEAE-2646-89E4-07292A17A7B4}" dt="2018-09-20T13:19:00.345" v="7260" actId="14100"/>
          <ac:picMkLst>
            <pc:docMk/>
            <pc:sldMk cId="2619160661" sldId="714"/>
            <ac:picMk id="2" creationId="{AF2666D0-D677-6D45-AC55-8A714A1E0DDD}"/>
          </ac:picMkLst>
        </pc:picChg>
      </pc:sldChg>
      <pc:sldChg chg="add del">
        <pc:chgData name="Andreas Biørn-Hansen" userId="f3adb44c-04fb-439e-8fac-7dab2e9da3ac" providerId="ADAL" clId="{D4E6A292-CEAE-2646-89E4-07292A17A7B4}" dt="2018-09-20T13:15:51.836" v="7153" actId="14100"/>
        <pc:sldMkLst>
          <pc:docMk/>
          <pc:sldMk cId="3428638801" sldId="714"/>
        </pc:sldMkLst>
      </pc:sldChg>
      <pc:sldChg chg="modSp add del">
        <pc:chgData name="Andreas Biørn-Hansen" userId="f3adb44c-04fb-439e-8fac-7dab2e9da3ac" providerId="ADAL" clId="{D4E6A292-CEAE-2646-89E4-07292A17A7B4}" dt="2018-09-20T14:41:03.883" v="7745" actId="2696"/>
        <pc:sldMkLst>
          <pc:docMk/>
          <pc:sldMk cId="2856827799" sldId="715"/>
        </pc:sldMkLst>
        <pc:spChg chg="mod">
          <ac:chgData name="Andreas Biørn-Hansen" userId="f3adb44c-04fb-439e-8fac-7dab2e9da3ac" providerId="ADAL" clId="{D4E6A292-CEAE-2646-89E4-07292A17A7B4}" dt="2018-09-20T14:41:00.198" v="7744" actId="20577"/>
          <ac:spMkLst>
            <pc:docMk/>
            <pc:sldMk cId="2856827799" sldId="715"/>
            <ac:spMk id="2" creationId="{28E6FC56-303D-9942-8832-5BA6DC5CB500}"/>
          </ac:spMkLst>
        </pc:spChg>
        <pc:spChg chg="mod">
          <ac:chgData name="Andreas Biørn-Hansen" userId="f3adb44c-04fb-439e-8fac-7dab2e9da3ac" providerId="ADAL" clId="{D4E6A292-CEAE-2646-89E4-07292A17A7B4}" dt="2018-09-20T14:39:35.737" v="7639" actId="20577"/>
          <ac:spMkLst>
            <pc:docMk/>
            <pc:sldMk cId="2856827799" sldId="715"/>
            <ac:spMk id="28" creationId="{6C5E6749-7799-4844-B561-62827D3D41E2}"/>
          </ac:spMkLst>
        </pc:spChg>
      </pc:sldChg>
      <pc:sldChg chg="addSp modSp add">
        <pc:chgData name="Andreas Biørn-Hansen" userId="f3adb44c-04fb-439e-8fac-7dab2e9da3ac" providerId="ADAL" clId="{D4E6A292-CEAE-2646-89E4-07292A17A7B4}" dt="2018-09-21T10:57:02.331" v="11203" actId="20577"/>
        <pc:sldMkLst>
          <pc:docMk/>
          <pc:sldMk cId="3891618628" sldId="715"/>
        </pc:sldMkLst>
        <pc:spChg chg="mod">
          <ac:chgData name="Andreas Biørn-Hansen" userId="f3adb44c-04fb-439e-8fac-7dab2e9da3ac" providerId="ADAL" clId="{D4E6A292-CEAE-2646-89E4-07292A17A7B4}" dt="2018-09-20T14:47:08.547" v="7804" actId="20577"/>
          <ac:spMkLst>
            <pc:docMk/>
            <pc:sldMk cId="3891618628" sldId="715"/>
            <ac:spMk id="2" creationId="{28E6FC56-303D-9942-8832-5BA6DC5CB500}"/>
          </ac:spMkLst>
        </pc:spChg>
        <pc:spChg chg="mod">
          <ac:chgData name="Andreas Biørn-Hansen" userId="f3adb44c-04fb-439e-8fac-7dab2e9da3ac" providerId="ADAL" clId="{D4E6A292-CEAE-2646-89E4-07292A17A7B4}" dt="2018-09-21T10:57:02.331" v="11203" actId="20577"/>
          <ac:spMkLst>
            <pc:docMk/>
            <pc:sldMk cId="3891618628" sldId="715"/>
            <ac:spMk id="27" creationId="{6774B17C-A847-D846-A5D4-290DA7DE2F4F}"/>
          </ac:spMkLst>
        </pc:spChg>
        <pc:picChg chg="add mod">
          <ac:chgData name="Andreas Biørn-Hansen" userId="f3adb44c-04fb-439e-8fac-7dab2e9da3ac" providerId="ADAL" clId="{D4E6A292-CEAE-2646-89E4-07292A17A7B4}" dt="2018-09-20T14:50:38.568" v="7808" actId="1076"/>
          <ac:picMkLst>
            <pc:docMk/>
            <pc:sldMk cId="3891618628" sldId="715"/>
            <ac:picMk id="3" creationId="{5285858E-5CF8-E447-BE83-CAC340686C2B}"/>
          </ac:picMkLst>
        </pc:picChg>
      </pc:sldChg>
      <pc:sldChg chg="addSp delSp modSp add">
        <pc:chgData name="Andreas Biørn-Hansen" userId="f3adb44c-04fb-439e-8fac-7dab2e9da3ac" providerId="ADAL" clId="{D4E6A292-CEAE-2646-89E4-07292A17A7B4}" dt="2018-09-21T10:58:28.270" v="11309" actId="20577"/>
        <pc:sldMkLst>
          <pc:docMk/>
          <pc:sldMk cId="94612674" sldId="716"/>
        </pc:sldMkLst>
        <pc:spChg chg="mod">
          <ac:chgData name="Andreas Biørn-Hansen" userId="f3adb44c-04fb-439e-8fac-7dab2e9da3ac" providerId="ADAL" clId="{D4E6A292-CEAE-2646-89E4-07292A17A7B4}" dt="2018-09-21T10:57:57.737" v="11204" actId="1076"/>
          <ac:spMkLst>
            <pc:docMk/>
            <pc:sldMk cId="94612674" sldId="716"/>
            <ac:spMk id="2" creationId="{28E6FC56-303D-9942-8832-5BA6DC5CB500}"/>
          </ac:spMkLst>
        </pc:spChg>
        <pc:spChg chg="add mod">
          <ac:chgData name="Andreas Biørn-Hansen" userId="f3adb44c-04fb-439e-8fac-7dab2e9da3ac" providerId="ADAL" clId="{D4E6A292-CEAE-2646-89E4-07292A17A7B4}" dt="2018-09-21T10:58:28.270" v="11309" actId="20577"/>
          <ac:spMkLst>
            <pc:docMk/>
            <pc:sldMk cId="94612674" sldId="716"/>
            <ac:spMk id="4" creationId="{233F9EF7-A086-3A45-90BF-CB5D920102A1}"/>
          </ac:spMkLst>
        </pc:spChg>
        <pc:spChg chg="mod">
          <ac:chgData name="Andreas Biørn-Hansen" userId="f3adb44c-04fb-439e-8fac-7dab2e9da3ac" providerId="ADAL" clId="{D4E6A292-CEAE-2646-89E4-07292A17A7B4}" dt="2018-09-20T15:38:38.674" v="8258" actId="14100"/>
          <ac:spMkLst>
            <pc:docMk/>
            <pc:sldMk cId="94612674" sldId="716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0T15:38:19.825" v="8224" actId="1076"/>
          <ac:spMkLst>
            <pc:docMk/>
            <pc:sldMk cId="94612674" sldId="716"/>
            <ac:spMk id="28" creationId="{6C5E6749-7799-4844-B561-62827D3D41E2}"/>
          </ac:spMkLst>
        </pc:spChg>
        <pc:picChg chg="del">
          <ac:chgData name="Andreas Biørn-Hansen" userId="f3adb44c-04fb-439e-8fac-7dab2e9da3ac" providerId="ADAL" clId="{D4E6A292-CEAE-2646-89E4-07292A17A7B4}" dt="2018-09-20T15:36:33.260" v="8087" actId="478"/>
          <ac:picMkLst>
            <pc:docMk/>
            <pc:sldMk cId="94612674" sldId="716"/>
            <ac:picMk id="3" creationId="{5285858E-5CF8-E447-BE83-CAC340686C2B}"/>
          </ac:picMkLst>
        </pc:picChg>
      </pc:sldChg>
      <pc:sldChg chg="addSp modSp add del modAnim">
        <pc:chgData name="Andreas Biørn-Hansen" userId="f3adb44c-04fb-439e-8fac-7dab2e9da3ac" providerId="ADAL" clId="{D4E6A292-CEAE-2646-89E4-07292A17A7B4}" dt="2018-09-20T17:13:59.590" v="8665" actId="2696"/>
        <pc:sldMkLst>
          <pc:docMk/>
          <pc:sldMk cId="299626042" sldId="717"/>
        </pc:sldMkLst>
        <pc:spChg chg="add mod">
          <ac:chgData name="Andreas Biørn-Hansen" userId="f3adb44c-04fb-439e-8fac-7dab2e9da3ac" providerId="ADAL" clId="{D4E6A292-CEAE-2646-89E4-07292A17A7B4}" dt="2018-09-20T17:11:45.384" v="8664" actId="20577"/>
          <ac:spMkLst>
            <pc:docMk/>
            <pc:sldMk cId="299626042" sldId="717"/>
            <ac:spMk id="2" creationId="{5F332BA6-A471-1C41-BC23-911F3D160BAD}"/>
          </ac:spMkLst>
        </pc:spChg>
        <pc:spChg chg="add">
          <ac:chgData name="Andreas Biørn-Hansen" userId="f3adb44c-04fb-439e-8fac-7dab2e9da3ac" providerId="ADAL" clId="{D4E6A292-CEAE-2646-89E4-07292A17A7B4}" dt="2018-09-20T17:11:14.526" v="8659" actId="2696"/>
          <ac:spMkLst>
            <pc:docMk/>
            <pc:sldMk cId="299626042" sldId="717"/>
            <ac:spMk id="3" creationId="{86314A31-568E-814C-BA97-A5E33D46A43F}"/>
          </ac:spMkLst>
        </pc:spChg>
        <pc:grpChg chg="add">
          <ac:chgData name="Andreas Biørn-Hansen" userId="f3adb44c-04fb-439e-8fac-7dab2e9da3ac" providerId="ADAL" clId="{D4E6A292-CEAE-2646-89E4-07292A17A7B4}" dt="2018-09-20T17:11:14.526" v="8659" actId="2696"/>
          <ac:grpSpMkLst>
            <pc:docMk/>
            <pc:sldMk cId="299626042" sldId="717"/>
            <ac:grpSpMk id="4" creationId="{D408A568-6364-404F-A6F7-EF9A347CE82E}"/>
          </ac:grpSpMkLst>
        </pc:grpChg>
        <pc:grpChg chg="add">
          <ac:chgData name="Andreas Biørn-Hansen" userId="f3adb44c-04fb-439e-8fac-7dab2e9da3ac" providerId="ADAL" clId="{D4E6A292-CEAE-2646-89E4-07292A17A7B4}" dt="2018-09-20T17:11:14.526" v="8659" actId="2696"/>
          <ac:grpSpMkLst>
            <pc:docMk/>
            <pc:sldMk cId="299626042" sldId="717"/>
            <ac:grpSpMk id="7" creationId="{CC9EF450-7C98-384D-87D5-40B569B95551}"/>
          </ac:grpSpMkLst>
        </pc:grpChg>
      </pc:sldChg>
      <pc:sldChg chg="addSp delSp modSp add delAnim modAnim">
        <pc:chgData name="Andreas Biørn-Hansen" userId="f3adb44c-04fb-439e-8fac-7dab2e9da3ac" providerId="ADAL" clId="{D4E6A292-CEAE-2646-89E4-07292A17A7B4}" dt="2018-09-21T10:17:17.590" v="10898" actId="478"/>
        <pc:sldMkLst>
          <pc:docMk/>
          <pc:sldMk cId="3005463561" sldId="717"/>
        </pc:sldMkLst>
        <pc:spChg chg="add mod">
          <ac:chgData name="Andreas Biørn-Hansen" userId="f3adb44c-04fb-439e-8fac-7dab2e9da3ac" providerId="ADAL" clId="{D4E6A292-CEAE-2646-89E4-07292A17A7B4}" dt="2018-09-20T19:46:32.965" v="9253" actId="20577"/>
          <ac:spMkLst>
            <pc:docMk/>
            <pc:sldMk cId="3005463561" sldId="717"/>
            <ac:spMk id="3" creationId="{5BD79E34-526E-AD45-808E-E67E21CE78F6}"/>
          </ac:spMkLst>
        </pc:spChg>
        <pc:picChg chg="add del mod">
          <ac:chgData name="Andreas Biørn-Hansen" userId="f3adb44c-04fb-439e-8fac-7dab2e9da3ac" providerId="ADAL" clId="{D4E6A292-CEAE-2646-89E4-07292A17A7B4}" dt="2018-09-21T10:13:57.053" v="10864" actId="478"/>
          <ac:picMkLst>
            <pc:docMk/>
            <pc:sldMk cId="3005463561" sldId="717"/>
            <ac:picMk id="2" creationId="{30FD7B9A-40A8-7A4C-BB9F-1BC44EBCC33D}"/>
          </ac:picMkLst>
        </pc:picChg>
        <pc:picChg chg="add mod">
          <ac:chgData name="Andreas Biørn-Hansen" userId="f3adb44c-04fb-439e-8fac-7dab2e9da3ac" providerId="ADAL" clId="{D4E6A292-CEAE-2646-89E4-07292A17A7B4}" dt="2018-09-21T10:14:20.031" v="10868" actId="167"/>
          <ac:picMkLst>
            <pc:docMk/>
            <pc:sldMk cId="3005463561" sldId="717"/>
            <ac:picMk id="4" creationId="{56BB8E22-2A3A-5F43-9B26-6C1421050E18}"/>
          </ac:picMkLst>
        </pc:picChg>
        <pc:picChg chg="add del">
          <ac:chgData name="Andreas Biørn-Hansen" userId="f3adb44c-04fb-439e-8fac-7dab2e9da3ac" providerId="ADAL" clId="{D4E6A292-CEAE-2646-89E4-07292A17A7B4}" dt="2018-09-21T10:15:48.162" v="10877"/>
          <ac:picMkLst>
            <pc:docMk/>
            <pc:sldMk cId="3005463561" sldId="717"/>
            <ac:picMk id="5" creationId="{5A5FE3C9-1AB3-F54A-8385-4D95521F9AF9}"/>
          </ac:picMkLst>
        </pc:picChg>
        <pc:picChg chg="add del mod">
          <ac:chgData name="Andreas Biørn-Hansen" userId="f3adb44c-04fb-439e-8fac-7dab2e9da3ac" providerId="ADAL" clId="{D4E6A292-CEAE-2646-89E4-07292A17A7B4}" dt="2018-09-21T10:15:56.245" v="10880" actId="478"/>
          <ac:picMkLst>
            <pc:docMk/>
            <pc:sldMk cId="3005463561" sldId="717"/>
            <ac:picMk id="6" creationId="{3CF69FD7-1F0F-9845-81EE-1057B6E26753}"/>
          </ac:picMkLst>
        </pc:picChg>
        <pc:picChg chg="add del">
          <ac:chgData name="Andreas Biørn-Hansen" userId="f3adb44c-04fb-439e-8fac-7dab2e9da3ac" providerId="ADAL" clId="{D4E6A292-CEAE-2646-89E4-07292A17A7B4}" dt="2018-09-21T10:16:05.682" v="10882" actId="478"/>
          <ac:picMkLst>
            <pc:docMk/>
            <pc:sldMk cId="3005463561" sldId="717"/>
            <ac:picMk id="7" creationId="{A163E51E-875C-4743-BDF5-B7027C4C5DC4}"/>
          </ac:picMkLst>
        </pc:picChg>
        <pc:picChg chg="add del mod">
          <ac:chgData name="Andreas Biørn-Hansen" userId="f3adb44c-04fb-439e-8fac-7dab2e9da3ac" providerId="ADAL" clId="{D4E6A292-CEAE-2646-89E4-07292A17A7B4}" dt="2018-09-21T10:17:17.590" v="10898" actId="478"/>
          <ac:picMkLst>
            <pc:docMk/>
            <pc:sldMk cId="3005463561" sldId="717"/>
            <ac:picMk id="8" creationId="{F4FC624F-1670-4642-961B-1969A68D56B5}"/>
          </ac:picMkLst>
        </pc:picChg>
      </pc:sldChg>
      <pc:sldChg chg="addSp modSp add modAnim">
        <pc:chgData name="Andreas Biørn-Hansen" userId="f3adb44c-04fb-439e-8fac-7dab2e9da3ac" providerId="ADAL" clId="{D4E6A292-CEAE-2646-89E4-07292A17A7B4}" dt="2018-09-21T05:16:42.040" v="9718" actId="404"/>
        <pc:sldMkLst>
          <pc:docMk/>
          <pc:sldMk cId="2500184587" sldId="718"/>
        </pc:sldMkLst>
        <pc:spChg chg="mod">
          <ac:chgData name="Andreas Biørn-Hansen" userId="f3adb44c-04fb-439e-8fac-7dab2e9da3ac" providerId="ADAL" clId="{D4E6A292-CEAE-2646-89E4-07292A17A7B4}" dt="2018-09-20T17:38:09.865" v="8881" actId="20577"/>
          <ac:spMkLst>
            <pc:docMk/>
            <pc:sldMk cId="2500184587" sldId="718"/>
            <ac:spMk id="2" creationId="{E03151F4-9764-FA46-8205-333C3229517B}"/>
          </ac:spMkLst>
        </pc:spChg>
        <pc:spChg chg="mod">
          <ac:chgData name="Andreas Biørn-Hansen" userId="f3adb44c-04fb-439e-8fac-7dab2e9da3ac" providerId="ADAL" clId="{D4E6A292-CEAE-2646-89E4-07292A17A7B4}" dt="2018-09-21T05:16:42.040" v="9718" actId="404"/>
          <ac:spMkLst>
            <pc:docMk/>
            <pc:sldMk cId="2500184587" sldId="718"/>
            <ac:spMk id="4" creationId="{2036B843-8BA9-4F44-A1C5-B79CE6AEFFF0}"/>
          </ac:spMkLst>
        </pc:spChg>
        <pc:spChg chg="mod">
          <ac:chgData name="Andreas Biørn-Hansen" userId="f3adb44c-04fb-439e-8fac-7dab2e9da3ac" providerId="ADAL" clId="{D4E6A292-CEAE-2646-89E4-07292A17A7B4}" dt="2018-09-20T17:42:10.754" v="8996" actId="14100"/>
          <ac:spMkLst>
            <pc:docMk/>
            <pc:sldMk cId="2500184587" sldId="718"/>
            <ac:spMk id="5" creationId="{00631AC2-A3EE-7C46-970E-32FB5981CD12}"/>
          </ac:spMkLst>
        </pc:spChg>
        <pc:spChg chg="add mod">
          <ac:chgData name="Andreas Biørn-Hansen" userId="f3adb44c-04fb-439e-8fac-7dab2e9da3ac" providerId="ADAL" clId="{D4E6A292-CEAE-2646-89E4-07292A17A7B4}" dt="2018-09-20T17:50:49.509" v="9000" actId="14100"/>
          <ac:spMkLst>
            <pc:docMk/>
            <pc:sldMk cId="2500184587" sldId="718"/>
            <ac:spMk id="6" creationId="{EC2D9823-AB62-1741-ABAF-D76E5316B056}"/>
          </ac:spMkLst>
        </pc:spChg>
        <pc:spChg chg="add mod">
          <ac:chgData name="Andreas Biørn-Hansen" userId="f3adb44c-04fb-439e-8fac-7dab2e9da3ac" providerId="ADAL" clId="{D4E6A292-CEAE-2646-89E4-07292A17A7B4}" dt="2018-09-20T18:00:14.179" v="9003" actId="14100"/>
          <ac:spMkLst>
            <pc:docMk/>
            <pc:sldMk cId="2500184587" sldId="718"/>
            <ac:spMk id="7" creationId="{3AF18409-6370-CB48-9D57-412AB927D7B2}"/>
          </ac:spMkLst>
        </pc:spChg>
        <pc:spChg chg="add mod">
          <ac:chgData name="Andreas Biørn-Hansen" userId="f3adb44c-04fb-439e-8fac-7dab2e9da3ac" providerId="ADAL" clId="{D4E6A292-CEAE-2646-89E4-07292A17A7B4}" dt="2018-09-20T18:00:18.660" v="9006" actId="14100"/>
          <ac:spMkLst>
            <pc:docMk/>
            <pc:sldMk cId="2500184587" sldId="718"/>
            <ac:spMk id="8" creationId="{65363547-A670-7047-89DF-A765D7D1CB23}"/>
          </ac:spMkLst>
        </pc:spChg>
        <pc:picChg chg="add mod">
          <ac:chgData name="Andreas Biørn-Hansen" userId="f3adb44c-04fb-439e-8fac-7dab2e9da3ac" providerId="ADAL" clId="{D4E6A292-CEAE-2646-89E4-07292A17A7B4}" dt="2018-09-20T17:38:37.919" v="8885" actId="1076"/>
          <ac:picMkLst>
            <pc:docMk/>
            <pc:sldMk cId="2500184587" sldId="718"/>
            <ac:picMk id="3" creationId="{D1942F8D-A346-9A47-9119-FD573EBD3181}"/>
          </ac:picMkLst>
        </pc:picChg>
      </pc:sldChg>
      <pc:sldChg chg="addSp delSp modSp add">
        <pc:chgData name="Andreas Biørn-Hansen" userId="f3adb44c-04fb-439e-8fac-7dab2e9da3ac" providerId="ADAL" clId="{D4E6A292-CEAE-2646-89E4-07292A17A7B4}" dt="2018-09-21T05:14:08.865" v="9713" actId="2711"/>
        <pc:sldMkLst>
          <pc:docMk/>
          <pc:sldMk cId="711772692" sldId="719"/>
        </pc:sldMkLst>
        <pc:spChg chg="add mod">
          <ac:chgData name="Andreas Biørn-Hansen" userId="f3adb44c-04fb-439e-8fac-7dab2e9da3ac" providerId="ADAL" clId="{D4E6A292-CEAE-2646-89E4-07292A17A7B4}" dt="2018-09-21T05:13:03.590" v="9695" actId="20577"/>
          <ac:spMkLst>
            <pc:docMk/>
            <pc:sldMk cId="711772692" sldId="719"/>
            <ac:spMk id="2" creationId="{1E2DEF2B-DD05-B24E-803E-E68E7BA916F6}"/>
          </ac:spMkLst>
        </pc:spChg>
        <pc:spChg chg="mod">
          <ac:chgData name="Andreas Biørn-Hansen" userId="f3adb44c-04fb-439e-8fac-7dab2e9da3ac" providerId="ADAL" clId="{D4E6A292-CEAE-2646-89E4-07292A17A7B4}" dt="2018-09-20T19:46:58.876" v="9267" actId="14100"/>
          <ac:spMkLst>
            <pc:docMk/>
            <pc:sldMk cId="711772692" sldId="719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D4E6A292-CEAE-2646-89E4-07292A17A7B4}" dt="2018-09-21T05:14:08.865" v="9713" actId="2711"/>
          <ac:spMkLst>
            <pc:docMk/>
            <pc:sldMk cId="711772692" sldId="719"/>
            <ac:spMk id="28" creationId="{6C5E6749-7799-4844-B561-62827D3D41E2}"/>
          </ac:spMkLst>
        </pc:spChg>
        <pc:picChg chg="add del">
          <ac:chgData name="Andreas Biørn-Hansen" userId="f3adb44c-04fb-439e-8fac-7dab2e9da3ac" providerId="ADAL" clId="{D4E6A292-CEAE-2646-89E4-07292A17A7B4}" dt="2018-09-21T05:13:35.223" v="9697" actId="478"/>
          <ac:picMkLst>
            <pc:docMk/>
            <pc:sldMk cId="711772692" sldId="719"/>
            <ac:picMk id="3" creationId="{AB27DB1B-83C1-7D49-9C5F-7DB5A527AA47}"/>
          </ac:picMkLst>
        </pc:picChg>
      </pc:sldChg>
      <pc:sldChg chg="modSp add">
        <pc:chgData name="Andreas Biørn-Hansen" userId="f3adb44c-04fb-439e-8fac-7dab2e9da3ac" providerId="ADAL" clId="{D4E6A292-CEAE-2646-89E4-07292A17A7B4}" dt="2018-09-21T07:02:18.057" v="10496" actId="20577"/>
        <pc:sldMkLst>
          <pc:docMk/>
          <pc:sldMk cId="3384398099" sldId="720"/>
        </pc:sldMkLst>
        <pc:spChg chg="mod">
          <ac:chgData name="Andreas Biørn-Hansen" userId="f3adb44c-04fb-439e-8fac-7dab2e9da3ac" providerId="ADAL" clId="{D4E6A292-CEAE-2646-89E4-07292A17A7B4}" dt="2018-09-21T07:02:18.057" v="10496" actId="20577"/>
          <ac:spMkLst>
            <pc:docMk/>
            <pc:sldMk cId="3384398099" sldId="720"/>
            <ac:spMk id="2" creationId="{DBDE0B65-E4F1-7046-9711-BE9B267E0907}"/>
          </ac:spMkLst>
        </pc:spChg>
      </pc:sldChg>
      <pc:sldChg chg="addSp delSp modSp add delAnim modAnim">
        <pc:chgData name="Andreas Biørn-Hansen" userId="f3adb44c-04fb-439e-8fac-7dab2e9da3ac" providerId="ADAL" clId="{D4E6A292-CEAE-2646-89E4-07292A17A7B4}" dt="2018-09-21T07:04:19.854" v="10498" actId="20577"/>
        <pc:sldMkLst>
          <pc:docMk/>
          <pc:sldMk cId="1293603859" sldId="721"/>
        </pc:sldMkLst>
        <pc:spChg chg="mod">
          <ac:chgData name="Andreas Biørn-Hansen" userId="f3adb44c-04fb-439e-8fac-7dab2e9da3ac" providerId="ADAL" clId="{D4E6A292-CEAE-2646-89E4-07292A17A7B4}" dt="2018-09-21T06:00:57.607" v="10388" actId="20577"/>
          <ac:spMkLst>
            <pc:docMk/>
            <pc:sldMk cId="1293603859" sldId="721"/>
            <ac:spMk id="2" creationId="{E03151F4-9764-FA46-8205-333C3229517B}"/>
          </ac:spMkLst>
        </pc:spChg>
        <pc:spChg chg="del mod">
          <ac:chgData name="Andreas Biørn-Hansen" userId="f3adb44c-04fb-439e-8fac-7dab2e9da3ac" providerId="ADAL" clId="{D4E6A292-CEAE-2646-89E4-07292A17A7B4}" dt="2018-09-21T05:33:10.068" v="10206" actId="478"/>
          <ac:spMkLst>
            <pc:docMk/>
            <pc:sldMk cId="1293603859" sldId="721"/>
            <ac:spMk id="3" creationId="{439CE4EC-53CC-AD4E-8E1E-78AB9868719D}"/>
          </ac:spMkLst>
        </pc:spChg>
        <pc:spChg chg="mod">
          <ac:chgData name="Andreas Biørn-Hansen" userId="f3adb44c-04fb-439e-8fac-7dab2e9da3ac" providerId="ADAL" clId="{D4E6A292-CEAE-2646-89E4-07292A17A7B4}" dt="2018-09-21T07:04:19.854" v="10498" actId="20577"/>
          <ac:spMkLst>
            <pc:docMk/>
            <pc:sldMk cId="1293603859" sldId="721"/>
            <ac:spMk id="4" creationId="{2036B843-8BA9-4F44-A1C5-B79CE6AEFFF0}"/>
          </ac:spMkLst>
        </pc:spChg>
        <pc:spChg chg="mod">
          <ac:chgData name="Andreas Biørn-Hansen" userId="f3adb44c-04fb-439e-8fac-7dab2e9da3ac" providerId="ADAL" clId="{D4E6A292-CEAE-2646-89E4-07292A17A7B4}" dt="2018-09-21T05:37:01.915" v="10357" actId="1036"/>
          <ac:spMkLst>
            <pc:docMk/>
            <pc:sldMk cId="1293603859" sldId="721"/>
            <ac:spMk id="5" creationId="{00631AC2-A3EE-7C46-970E-32FB5981CD12}"/>
          </ac:spMkLst>
        </pc:spChg>
        <pc:spChg chg="del">
          <ac:chgData name="Andreas Biørn-Hansen" userId="f3adb44c-04fb-439e-8fac-7dab2e9da3ac" providerId="ADAL" clId="{D4E6A292-CEAE-2646-89E4-07292A17A7B4}" dt="2018-09-21T05:33:49.156" v="10242" actId="478"/>
          <ac:spMkLst>
            <pc:docMk/>
            <pc:sldMk cId="1293603859" sldId="721"/>
            <ac:spMk id="6" creationId="{F3166CE9-F783-CF43-9F48-29F10BE3BD2E}"/>
          </ac:spMkLst>
        </pc:spChg>
        <pc:spChg chg="del">
          <ac:chgData name="Andreas Biørn-Hansen" userId="f3adb44c-04fb-439e-8fac-7dab2e9da3ac" providerId="ADAL" clId="{D4E6A292-CEAE-2646-89E4-07292A17A7B4}" dt="2018-09-21T05:33:49.156" v="10242" actId="478"/>
          <ac:spMkLst>
            <pc:docMk/>
            <pc:sldMk cId="1293603859" sldId="721"/>
            <ac:spMk id="7" creationId="{46C8A4AD-DCF4-DF4C-84B0-E37A2C724771}"/>
          </ac:spMkLst>
        </pc:spChg>
        <pc:spChg chg="del">
          <ac:chgData name="Andreas Biørn-Hansen" userId="f3adb44c-04fb-439e-8fac-7dab2e9da3ac" providerId="ADAL" clId="{D4E6A292-CEAE-2646-89E4-07292A17A7B4}" dt="2018-09-21T05:33:49.156" v="10242" actId="478"/>
          <ac:spMkLst>
            <pc:docMk/>
            <pc:sldMk cId="1293603859" sldId="721"/>
            <ac:spMk id="8" creationId="{66D33034-BCC0-6A4D-95A6-D2036BAE78FD}"/>
          </ac:spMkLst>
        </pc:spChg>
        <pc:spChg chg="add mod">
          <ac:chgData name="Andreas Biørn-Hansen" userId="f3adb44c-04fb-439e-8fac-7dab2e9da3ac" providerId="ADAL" clId="{D4E6A292-CEAE-2646-89E4-07292A17A7B4}" dt="2018-09-21T06:03:02.903" v="10431" actId="1037"/>
          <ac:spMkLst>
            <pc:docMk/>
            <pc:sldMk cId="1293603859" sldId="721"/>
            <ac:spMk id="14" creationId="{FFCB882D-CB3F-B749-A098-0FD49FC47F18}"/>
          </ac:spMkLst>
        </pc:spChg>
        <pc:grpChg chg="del">
          <ac:chgData name="Andreas Biørn-Hansen" userId="f3adb44c-04fb-439e-8fac-7dab2e9da3ac" providerId="ADAL" clId="{D4E6A292-CEAE-2646-89E4-07292A17A7B4}" dt="2018-09-21T05:28:21.058" v="10038" actId="478"/>
          <ac:grpSpMkLst>
            <pc:docMk/>
            <pc:sldMk cId="1293603859" sldId="721"/>
            <ac:grpSpMk id="11" creationId="{3682EC79-863F-884D-9D86-39EBFC83F4B7}"/>
          </ac:grpSpMkLst>
        </pc:grpChg>
        <pc:picChg chg="add mod">
          <ac:chgData name="Andreas Biørn-Hansen" userId="f3adb44c-04fb-439e-8fac-7dab2e9da3ac" providerId="ADAL" clId="{D4E6A292-CEAE-2646-89E4-07292A17A7B4}" dt="2018-09-21T06:03:40.685" v="10439" actId="1076"/>
          <ac:picMkLst>
            <pc:docMk/>
            <pc:sldMk cId="1293603859" sldId="721"/>
            <ac:picMk id="12" creationId="{2724472A-AFC6-4D41-AD60-0DEDBA05D77E}"/>
          </ac:picMkLst>
        </pc:picChg>
        <pc:picChg chg="add mod">
          <ac:chgData name="Andreas Biørn-Hansen" userId="f3adb44c-04fb-439e-8fac-7dab2e9da3ac" providerId="ADAL" clId="{D4E6A292-CEAE-2646-89E4-07292A17A7B4}" dt="2018-09-21T06:03:38.520" v="10438" actId="1076"/>
          <ac:picMkLst>
            <pc:docMk/>
            <pc:sldMk cId="1293603859" sldId="721"/>
            <ac:picMk id="13" creationId="{6B5533EF-0072-FC41-B863-C980F3269E7E}"/>
          </ac:picMkLst>
        </pc:picChg>
      </pc:sldChg>
      <pc:sldChg chg="addSp delSp add del">
        <pc:chgData name="Andreas Biørn-Hansen" userId="f3adb44c-04fb-439e-8fac-7dab2e9da3ac" providerId="ADAL" clId="{D4E6A292-CEAE-2646-89E4-07292A17A7B4}" dt="2018-09-21T10:20:04.980" v="10899" actId="2696"/>
        <pc:sldMkLst>
          <pc:docMk/>
          <pc:sldMk cId="463242550" sldId="722"/>
        </pc:sldMkLst>
        <pc:picChg chg="add del">
          <ac:chgData name="Andreas Biørn-Hansen" userId="f3adb44c-04fb-439e-8fac-7dab2e9da3ac" providerId="ADAL" clId="{D4E6A292-CEAE-2646-89E4-07292A17A7B4}" dt="2018-09-21T10:16:08.178" v="10885" actId="478"/>
          <ac:picMkLst>
            <pc:docMk/>
            <pc:sldMk cId="463242550" sldId="722"/>
            <ac:picMk id="2" creationId="{FEB1BAD0-DC3F-EF4A-8A71-9F8B9FA35FDC}"/>
          </ac:picMkLst>
        </pc:picChg>
      </pc:sldChg>
      <pc:sldChg chg="addSp modSp add modAnim">
        <pc:chgData name="Andreas Biørn-Hansen" userId="f3adb44c-04fb-439e-8fac-7dab2e9da3ac" providerId="ADAL" clId="{D4E6A292-CEAE-2646-89E4-07292A17A7B4}" dt="2018-09-21T10:34:15.027" v="11003" actId="20577"/>
        <pc:sldMkLst>
          <pc:docMk/>
          <pc:sldMk cId="1458860079" sldId="722"/>
        </pc:sldMkLst>
        <pc:spChg chg="add mod">
          <ac:chgData name="Andreas Biørn-Hansen" userId="f3adb44c-04fb-439e-8fac-7dab2e9da3ac" providerId="ADAL" clId="{D4E6A292-CEAE-2646-89E4-07292A17A7B4}" dt="2018-09-21T10:31:44.146" v="10943" actId="1076"/>
          <ac:spMkLst>
            <pc:docMk/>
            <pc:sldMk cId="1458860079" sldId="722"/>
            <ac:spMk id="2" creationId="{53157713-4E6A-8449-B9AA-91ABEE358559}"/>
          </ac:spMkLst>
        </pc:spChg>
        <pc:spChg chg="add mod">
          <ac:chgData name="Andreas Biørn-Hansen" userId="f3adb44c-04fb-439e-8fac-7dab2e9da3ac" providerId="ADAL" clId="{D4E6A292-CEAE-2646-89E4-07292A17A7B4}" dt="2018-09-21T10:31:44.146" v="10943" actId="1076"/>
          <ac:spMkLst>
            <pc:docMk/>
            <pc:sldMk cId="1458860079" sldId="722"/>
            <ac:spMk id="3" creationId="{4B9BD970-1B73-B346-8E28-F39E9C7F8EE4}"/>
          </ac:spMkLst>
        </pc:spChg>
        <pc:spChg chg="add mod">
          <ac:chgData name="Andreas Biørn-Hansen" userId="f3adb44c-04fb-439e-8fac-7dab2e9da3ac" providerId="ADAL" clId="{D4E6A292-CEAE-2646-89E4-07292A17A7B4}" dt="2018-09-21T10:31:52.219" v="10949" actId="1076"/>
          <ac:spMkLst>
            <pc:docMk/>
            <pc:sldMk cId="1458860079" sldId="722"/>
            <ac:spMk id="4" creationId="{903DB5CC-3BA7-2F4C-9305-C0E472E00482}"/>
          </ac:spMkLst>
        </pc:spChg>
        <pc:spChg chg="add mod">
          <ac:chgData name="Andreas Biørn-Hansen" userId="f3adb44c-04fb-439e-8fac-7dab2e9da3ac" providerId="ADAL" clId="{D4E6A292-CEAE-2646-89E4-07292A17A7B4}" dt="2018-09-21T10:34:06.978" v="10977" actId="20577"/>
          <ac:spMkLst>
            <pc:docMk/>
            <pc:sldMk cId="1458860079" sldId="722"/>
            <ac:spMk id="5" creationId="{C70EC38F-06E4-634D-BC84-D99895672D6E}"/>
          </ac:spMkLst>
        </pc:spChg>
        <pc:spChg chg="add mod">
          <ac:chgData name="Andreas Biørn-Hansen" userId="f3adb44c-04fb-439e-8fac-7dab2e9da3ac" providerId="ADAL" clId="{D4E6A292-CEAE-2646-89E4-07292A17A7B4}" dt="2018-09-21T10:31:54.823" v="10951" actId="1076"/>
          <ac:spMkLst>
            <pc:docMk/>
            <pc:sldMk cId="1458860079" sldId="722"/>
            <ac:spMk id="6" creationId="{234FE2DB-F4FB-DF41-A2CB-0536E8B80F24}"/>
          </ac:spMkLst>
        </pc:spChg>
        <pc:spChg chg="add mod">
          <ac:chgData name="Andreas Biørn-Hansen" userId="f3adb44c-04fb-439e-8fac-7dab2e9da3ac" providerId="ADAL" clId="{D4E6A292-CEAE-2646-89E4-07292A17A7B4}" dt="2018-09-21T10:34:09.844" v="10985" actId="20577"/>
          <ac:spMkLst>
            <pc:docMk/>
            <pc:sldMk cId="1458860079" sldId="722"/>
            <ac:spMk id="7" creationId="{482508F3-E47C-FC4D-B912-903C6AF40ED3}"/>
          </ac:spMkLst>
        </pc:spChg>
        <pc:spChg chg="add mod">
          <ac:chgData name="Andreas Biørn-Hansen" userId="f3adb44c-04fb-439e-8fac-7dab2e9da3ac" providerId="ADAL" clId="{D4E6A292-CEAE-2646-89E4-07292A17A7B4}" dt="2018-09-21T10:32:00.155" v="10955" actId="1076"/>
          <ac:spMkLst>
            <pc:docMk/>
            <pc:sldMk cId="1458860079" sldId="722"/>
            <ac:spMk id="8" creationId="{21CF7472-A7CB-F84C-9828-B676F259E849}"/>
          </ac:spMkLst>
        </pc:spChg>
        <pc:spChg chg="add mod">
          <ac:chgData name="Andreas Biørn-Hansen" userId="f3adb44c-04fb-439e-8fac-7dab2e9da3ac" providerId="ADAL" clId="{D4E6A292-CEAE-2646-89E4-07292A17A7B4}" dt="2018-09-21T10:34:11.598" v="10991" actId="20577"/>
          <ac:spMkLst>
            <pc:docMk/>
            <pc:sldMk cId="1458860079" sldId="722"/>
            <ac:spMk id="9" creationId="{E055254E-32F5-DF42-A08A-96E6B1EADA11}"/>
          </ac:spMkLst>
        </pc:spChg>
        <pc:spChg chg="add mod">
          <ac:chgData name="Andreas Biørn-Hansen" userId="f3adb44c-04fb-439e-8fac-7dab2e9da3ac" providerId="ADAL" clId="{D4E6A292-CEAE-2646-89E4-07292A17A7B4}" dt="2018-09-21T10:32:06.251" v="10959" actId="1076"/>
          <ac:spMkLst>
            <pc:docMk/>
            <pc:sldMk cId="1458860079" sldId="722"/>
            <ac:spMk id="10" creationId="{8F7F379F-231B-6347-B28A-F3790BD48917}"/>
          </ac:spMkLst>
        </pc:spChg>
        <pc:spChg chg="add mod">
          <ac:chgData name="Andreas Biørn-Hansen" userId="f3adb44c-04fb-439e-8fac-7dab2e9da3ac" providerId="ADAL" clId="{D4E6A292-CEAE-2646-89E4-07292A17A7B4}" dt="2018-09-21T10:34:13.360" v="10997" actId="20577"/>
          <ac:spMkLst>
            <pc:docMk/>
            <pc:sldMk cId="1458860079" sldId="722"/>
            <ac:spMk id="11" creationId="{7481A736-3ECE-2E46-8EFD-700095AEFB55}"/>
          </ac:spMkLst>
        </pc:spChg>
        <pc:spChg chg="add mod">
          <ac:chgData name="Andreas Biørn-Hansen" userId="f3adb44c-04fb-439e-8fac-7dab2e9da3ac" providerId="ADAL" clId="{D4E6A292-CEAE-2646-89E4-07292A17A7B4}" dt="2018-09-21T10:32:11.489" v="10965" actId="1076"/>
          <ac:spMkLst>
            <pc:docMk/>
            <pc:sldMk cId="1458860079" sldId="722"/>
            <ac:spMk id="12" creationId="{F2887DF8-43B7-F942-94D5-2764505A7F81}"/>
          </ac:spMkLst>
        </pc:spChg>
        <pc:spChg chg="add mod">
          <ac:chgData name="Andreas Biørn-Hansen" userId="f3adb44c-04fb-439e-8fac-7dab2e9da3ac" providerId="ADAL" clId="{D4E6A292-CEAE-2646-89E4-07292A17A7B4}" dt="2018-09-21T10:34:15.027" v="11003" actId="20577"/>
          <ac:spMkLst>
            <pc:docMk/>
            <pc:sldMk cId="1458860079" sldId="722"/>
            <ac:spMk id="13" creationId="{54A225E4-D4AA-F742-BCF5-83DE34534291}"/>
          </ac:spMkLst>
        </pc:spChg>
        <pc:picChg chg="add mod">
          <ac:chgData name="Andreas Biørn-Hansen" userId="f3adb44c-04fb-439e-8fac-7dab2e9da3ac" providerId="ADAL" clId="{D4E6A292-CEAE-2646-89E4-07292A17A7B4}" dt="2018-09-21T10:32:57.748" v="10970" actId="1076"/>
          <ac:picMkLst>
            <pc:docMk/>
            <pc:sldMk cId="1458860079" sldId="722"/>
            <ac:picMk id="14" creationId="{8DB9D360-B8B7-E94A-A2DF-C7B972F09AC9}"/>
          </ac:picMkLst>
        </pc:picChg>
      </pc:sldChg>
      <pc:sldChg chg="add del">
        <pc:chgData name="Andreas Biørn-Hansen" userId="f3adb44c-04fb-439e-8fac-7dab2e9da3ac" providerId="ADAL" clId="{D4E6A292-CEAE-2646-89E4-07292A17A7B4}" dt="2018-09-21T10:56:25.309" v="11139" actId="2696"/>
        <pc:sldMkLst>
          <pc:docMk/>
          <pc:sldMk cId="3063592020" sldId="723"/>
        </pc:sldMkLst>
      </pc:sldChg>
    </pc:docChg>
  </pc:docChgLst>
  <pc:docChgLst>
    <pc:chgData name="Andreas Biørn-Hansen" userId="f3adb44c-04fb-439e-8fac-7dab2e9da3ac" providerId="ADAL" clId="{6ED02D1A-4A3C-854D-A948-918C4DFDD9D1}"/>
    <pc:docChg chg="undo redo custSel addSld delSld modSld sldOrd">
      <pc:chgData name="Andreas Biørn-Hansen" userId="f3adb44c-04fb-439e-8fac-7dab2e9da3ac" providerId="ADAL" clId="{6ED02D1A-4A3C-854D-A948-918C4DFDD9D1}" dt="2018-09-18T21:01:29.624" v="4035" actId="20577"/>
      <pc:docMkLst>
        <pc:docMk/>
      </pc:docMkLst>
      <pc:sldChg chg="modSp modTransition modAnim">
        <pc:chgData name="Andreas Biørn-Hansen" userId="f3adb44c-04fb-439e-8fac-7dab2e9da3ac" providerId="ADAL" clId="{6ED02D1A-4A3C-854D-A948-918C4DFDD9D1}" dt="2018-09-15T07:49:47.059" v="1559" actId="1076"/>
        <pc:sldMkLst>
          <pc:docMk/>
          <pc:sldMk cId="0" sldId="258"/>
        </pc:sldMkLst>
        <pc:spChg chg="mod">
          <ac:chgData name="Andreas Biørn-Hansen" userId="f3adb44c-04fb-439e-8fac-7dab2e9da3ac" providerId="ADAL" clId="{6ED02D1A-4A3C-854D-A948-918C4DFDD9D1}" dt="2018-09-12T19:11:42.498" v="745" actId="404"/>
          <ac:spMkLst>
            <pc:docMk/>
            <pc:sldMk cId="0" sldId="258"/>
            <ac:spMk id="56" creationId="{00000000-0000-0000-0000-000000000000}"/>
          </ac:spMkLst>
        </pc:spChg>
      </pc:sldChg>
      <pc:sldChg chg="delSp modSp ord modTransition addAnim delAnim modAnim">
        <pc:chgData name="Andreas Biørn-Hansen" userId="f3adb44c-04fb-439e-8fac-7dab2e9da3ac" providerId="ADAL" clId="{6ED02D1A-4A3C-854D-A948-918C4DFDD9D1}" dt="2018-09-15T07:49:47.059" v="1559" actId="1076"/>
        <pc:sldMkLst>
          <pc:docMk/>
          <pc:sldMk cId="1895728843" sldId="504"/>
        </pc:sldMkLst>
        <pc:spChg chg="mod">
          <ac:chgData name="Andreas Biørn-Hansen" userId="f3adb44c-04fb-439e-8fac-7dab2e9da3ac" providerId="ADAL" clId="{6ED02D1A-4A3C-854D-A948-918C4DFDD9D1}" dt="2018-09-11T11:53:39.809" v="633" actId="403"/>
          <ac:spMkLst>
            <pc:docMk/>
            <pc:sldMk cId="1895728843" sldId="504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6ED02D1A-4A3C-854D-A948-918C4DFDD9D1}" dt="2018-09-12T19:13:53.462" v="1098" actId="113"/>
          <ac:spMkLst>
            <pc:docMk/>
            <pc:sldMk cId="1895728843" sldId="504"/>
            <ac:spMk id="28" creationId="{6C5E6749-7799-4844-B561-62827D3D41E2}"/>
          </ac:spMkLst>
        </pc:spChg>
        <pc:spChg chg="del mod">
          <ac:chgData name="Andreas Biørn-Hansen" userId="f3adb44c-04fb-439e-8fac-7dab2e9da3ac" providerId="ADAL" clId="{6ED02D1A-4A3C-854D-A948-918C4DFDD9D1}" dt="2018-09-11T11:53:35.785" v="629" actId="478"/>
          <ac:spMkLst>
            <pc:docMk/>
            <pc:sldMk cId="1895728843" sldId="504"/>
            <ac:spMk id="181" creationId="{00000000-0000-0000-0000-000000000000}"/>
          </ac:spMkLst>
        </pc:spChg>
      </pc:sldChg>
      <pc:sldChg chg="addSp modSp modTransition">
        <pc:chgData name="Andreas Biørn-Hansen" userId="f3adb44c-04fb-439e-8fac-7dab2e9da3ac" providerId="ADAL" clId="{6ED02D1A-4A3C-854D-A948-918C4DFDD9D1}" dt="2018-09-18T20:14:14.036" v="3149" actId="1076"/>
        <pc:sldMkLst>
          <pc:docMk/>
          <pc:sldMk cId="1604123144" sldId="524"/>
        </pc:sldMkLst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2" creationId="{554DE6D7-5AFF-AD48-8443-56D7E2AA5F7F}"/>
          </ac:spMkLst>
        </pc:spChg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3" creationId="{588D0C36-BB4D-DB41-BD95-8018495583B5}"/>
          </ac:spMkLst>
        </pc:spChg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4" creationId="{C170A810-2892-AD47-A0E0-5072C66F264A}"/>
          </ac:spMkLst>
        </pc:spChg>
        <pc:spChg chg="add mod">
          <ac:chgData name="Andreas Biørn-Hansen" userId="f3adb44c-04fb-439e-8fac-7dab2e9da3ac" providerId="ADAL" clId="{6ED02D1A-4A3C-854D-A948-918C4DFDD9D1}" dt="2018-09-15T13:28:35.259" v="2383" actId="1076"/>
          <ac:spMkLst>
            <pc:docMk/>
            <pc:sldMk cId="1604123144" sldId="524"/>
            <ac:spMk id="5" creationId="{020ACAEF-751E-554C-B312-13DA66AB9218}"/>
          </ac:spMkLst>
        </pc:spChg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7" creationId="{A1FFCD0F-BA7C-464F-8AFD-BF32779AA9F5}"/>
          </ac:spMkLst>
        </pc:spChg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10" creationId="{152016EA-8838-4440-B1B0-8CAA8D01F1DC}"/>
          </ac:spMkLst>
        </pc:spChg>
        <pc:spChg chg="mod">
          <ac:chgData name="Andreas Biørn-Hansen" userId="f3adb44c-04fb-439e-8fac-7dab2e9da3ac" providerId="ADAL" clId="{6ED02D1A-4A3C-854D-A948-918C4DFDD9D1}" dt="2018-09-18T20:14:14.036" v="3149" actId="1076"/>
          <ac:spMkLst>
            <pc:docMk/>
            <pc:sldMk cId="1604123144" sldId="524"/>
            <ac:spMk id="11" creationId="{B43BB896-FE29-9D4F-AB63-3A0995325626}"/>
          </ac:spMkLst>
        </pc:spChg>
        <pc:spChg chg="mod">
          <ac:chgData name="Andreas Biørn-Hansen" userId="f3adb44c-04fb-439e-8fac-7dab2e9da3ac" providerId="ADAL" clId="{6ED02D1A-4A3C-854D-A948-918C4DFDD9D1}" dt="2018-09-15T13:28:25.505" v="2371" actId="1076"/>
          <ac:spMkLst>
            <pc:docMk/>
            <pc:sldMk cId="1604123144" sldId="524"/>
            <ac:spMk id="13" creationId="{CE4EBBED-9B6F-7649-889E-BAE2F05FADDD}"/>
          </ac:spMkLst>
        </pc:spChg>
        <pc:cxnChg chg="mod">
          <ac:chgData name="Andreas Biørn-Hansen" userId="f3adb44c-04fb-439e-8fac-7dab2e9da3ac" providerId="ADAL" clId="{6ED02D1A-4A3C-854D-A948-918C4DFDD9D1}" dt="2018-09-15T13:28:25.505" v="2371" actId="1076"/>
          <ac:cxnSpMkLst>
            <pc:docMk/>
            <pc:sldMk cId="1604123144" sldId="524"/>
            <ac:cxnSpMk id="6" creationId="{2B3CFC95-886E-864C-8071-BB15DD47424A}"/>
          </ac:cxnSpMkLst>
        </pc:cxnChg>
        <pc:cxnChg chg="mod">
          <ac:chgData name="Andreas Biørn-Hansen" userId="f3adb44c-04fb-439e-8fac-7dab2e9da3ac" providerId="ADAL" clId="{6ED02D1A-4A3C-854D-A948-918C4DFDD9D1}" dt="2018-09-15T13:28:25.505" v="2371" actId="1076"/>
          <ac:cxnSpMkLst>
            <pc:docMk/>
            <pc:sldMk cId="1604123144" sldId="524"/>
            <ac:cxnSpMk id="9" creationId="{493C0136-B08C-1E49-A858-196D85849C84}"/>
          </ac:cxnSpMkLst>
        </pc:cxnChg>
        <pc:cxnChg chg="mod">
          <ac:chgData name="Andreas Biørn-Hansen" userId="f3adb44c-04fb-439e-8fac-7dab2e9da3ac" providerId="ADAL" clId="{6ED02D1A-4A3C-854D-A948-918C4DFDD9D1}" dt="2018-09-15T13:28:25.505" v="2371" actId="1076"/>
          <ac:cxnSpMkLst>
            <pc:docMk/>
            <pc:sldMk cId="1604123144" sldId="524"/>
            <ac:cxnSpMk id="12" creationId="{D7450262-8BD4-4C40-AA3D-38D9113F7752}"/>
          </ac:cxnSpMkLst>
        </pc:cxnChg>
      </pc:sldChg>
      <pc:sldChg chg="addSp delSp modSp ord modTransition addAnim delAnim modAnim">
        <pc:chgData name="Andreas Biørn-Hansen" userId="f3adb44c-04fb-439e-8fac-7dab2e9da3ac" providerId="ADAL" clId="{6ED02D1A-4A3C-854D-A948-918C4DFDD9D1}" dt="2018-09-18T20:13:05.809" v="3089" actId="1076"/>
        <pc:sldMkLst>
          <pc:docMk/>
          <pc:sldMk cId="1491458147" sldId="525"/>
        </pc:sldMkLst>
        <pc:spChg chg="add mod">
          <ac:chgData name="Andreas Biørn-Hansen" userId="f3adb44c-04fb-439e-8fac-7dab2e9da3ac" providerId="ADAL" clId="{6ED02D1A-4A3C-854D-A948-918C4DFDD9D1}" dt="2018-09-18T20:13:03.664" v="3086" actId="404"/>
          <ac:spMkLst>
            <pc:docMk/>
            <pc:sldMk cId="1491458147" sldId="525"/>
            <ac:spMk id="2" creationId="{42874460-E8C4-D443-8AB1-45D5DE6AB1C0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3" creationId="{4DA58D37-B835-F440-94FD-2A76A6176D09}"/>
          </ac:spMkLst>
        </pc:spChg>
        <pc:spChg chg="add mod">
          <ac:chgData name="Andreas Biørn-Hansen" userId="f3adb44c-04fb-439e-8fac-7dab2e9da3ac" providerId="ADAL" clId="{6ED02D1A-4A3C-854D-A948-918C4DFDD9D1}" dt="2018-09-18T20:13:02.592" v="3082" actId="1076"/>
          <ac:spMkLst>
            <pc:docMk/>
            <pc:sldMk cId="1491458147" sldId="525"/>
            <ac:spMk id="4" creationId="{327111AC-36DD-0047-9098-7CE422F2DA3C}"/>
          </ac:spMkLst>
        </pc:spChg>
        <pc:spChg chg="add del mod">
          <ac:chgData name="Andreas Biørn-Hansen" userId="f3adb44c-04fb-439e-8fac-7dab2e9da3ac" providerId="ADAL" clId="{6ED02D1A-4A3C-854D-A948-918C4DFDD9D1}" dt="2018-09-18T20:13:01.898" v="3077" actId="1076"/>
          <ac:spMkLst>
            <pc:docMk/>
            <pc:sldMk cId="1491458147" sldId="525"/>
            <ac:spMk id="5" creationId="{D037FF46-3734-A641-92A1-209AF11459AD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6" creationId="{D821972B-BEF7-0C4E-83B6-44FCE75D7217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7" creationId="{23CA7524-B23A-E348-A9DE-0B213DDA0912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8" creationId="{8DFCF672-5BC1-F04B-9CF6-957DB1338418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9" creationId="{B2BC027A-E12D-AF4E-AC27-9FFF0DBBE567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0" creationId="{E271EB31-E5AC-8749-BC6F-53C9AF7595D2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1" creationId="{78DE5628-4C1E-8841-93A3-22236B3449DC}"/>
          </ac:spMkLst>
        </pc:spChg>
        <pc:spChg chg="add del">
          <ac:chgData name="Andreas Biørn-Hansen" userId="f3adb44c-04fb-439e-8fac-7dab2e9da3ac" providerId="ADAL" clId="{6ED02D1A-4A3C-854D-A948-918C4DFDD9D1}" dt="2018-09-06T14:31:28.295" v="561" actId="403"/>
          <ac:spMkLst>
            <pc:docMk/>
            <pc:sldMk cId="1491458147" sldId="525"/>
            <ac:spMk id="12" creationId="{9264A57B-C6DE-8D4A-8402-FD3D18557B80}"/>
          </ac:spMkLst>
        </pc:spChg>
        <pc:spChg chg="add del">
          <ac:chgData name="Andreas Biørn-Hansen" userId="f3adb44c-04fb-439e-8fac-7dab2e9da3ac" providerId="ADAL" clId="{6ED02D1A-4A3C-854D-A948-918C4DFDD9D1}" dt="2018-09-06T14:31:27.911" v="560" actId="403"/>
          <ac:spMkLst>
            <pc:docMk/>
            <pc:sldMk cId="1491458147" sldId="525"/>
            <ac:spMk id="13" creationId="{B49685A5-086B-AE48-B343-73C9A35AD262}"/>
          </ac:spMkLst>
        </pc:spChg>
        <pc:spChg chg="add del mod">
          <ac:chgData name="Andreas Biørn-Hansen" userId="f3adb44c-04fb-439e-8fac-7dab2e9da3ac" providerId="ADAL" clId="{6ED02D1A-4A3C-854D-A948-918C4DFDD9D1}" dt="2018-09-15T07:28:34.685" v="1100" actId="478"/>
          <ac:spMkLst>
            <pc:docMk/>
            <pc:sldMk cId="1491458147" sldId="525"/>
            <ac:spMk id="14" creationId="{FF9A954D-A96F-6440-BD32-0D525EA9356F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5" creationId="{3E919516-560B-2744-B627-AC21F873F3B1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6" creationId="{9F99FC1A-1646-FC46-B835-DD35C77B8C7F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7" creationId="{380D0509-157C-AD42-9005-BA77CAD71197}"/>
          </ac:spMkLst>
        </pc:spChg>
        <pc:spChg chg="add del mod">
          <ac:chgData name="Andreas Biørn-Hansen" userId="f3adb44c-04fb-439e-8fac-7dab2e9da3ac" providerId="ADAL" clId="{6ED02D1A-4A3C-854D-A948-918C4DFDD9D1}" dt="2018-09-15T07:28:33.898" v="1099" actId="478"/>
          <ac:spMkLst>
            <pc:docMk/>
            <pc:sldMk cId="1491458147" sldId="525"/>
            <ac:spMk id="18" creationId="{24D42902-41F5-994D-AB88-EA3D48255F07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19" creationId="{D68E9363-EE81-3F40-B8CB-DCB566666BC2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20" creationId="{8BEF299F-7215-A84C-AC4B-D3812762BA52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21" creationId="{5FE2682E-C146-5747-A878-4CAA88CE5B99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22" creationId="{6C979E5F-F5ED-A241-B34D-C176F986C760}"/>
          </ac:spMkLst>
        </pc:spChg>
        <pc:spChg chg="add mod">
          <ac:chgData name="Andreas Biørn-Hansen" userId="f3adb44c-04fb-439e-8fac-7dab2e9da3ac" providerId="ADAL" clId="{6ED02D1A-4A3C-854D-A948-918C4DFDD9D1}" dt="2018-09-18T20:11:43.920" v="3044" actId="1076"/>
          <ac:spMkLst>
            <pc:docMk/>
            <pc:sldMk cId="1491458147" sldId="525"/>
            <ac:spMk id="23" creationId="{FAF71879-A104-3C49-B4C0-39218E84D672}"/>
          </ac:spMkLst>
        </pc:spChg>
        <pc:spChg chg="add mod">
          <ac:chgData name="Andreas Biørn-Hansen" userId="f3adb44c-04fb-439e-8fac-7dab2e9da3ac" providerId="ADAL" clId="{6ED02D1A-4A3C-854D-A948-918C4DFDD9D1}" dt="2018-09-18T20:13:01.391" v="3075" actId="1076"/>
          <ac:spMkLst>
            <pc:docMk/>
            <pc:sldMk cId="1491458147" sldId="525"/>
            <ac:spMk id="24" creationId="{A7251F49-0B27-F948-9066-DEA71C04D53D}"/>
          </ac:spMkLst>
        </pc:spChg>
        <pc:spChg chg="add del">
          <ac:chgData name="Andreas Biørn-Hansen" userId="f3adb44c-04fb-439e-8fac-7dab2e9da3ac" providerId="ADAL" clId="{6ED02D1A-4A3C-854D-A948-918C4DFDD9D1}" dt="2018-09-06T14:35:26.007" v="597" actId="403"/>
          <ac:spMkLst>
            <pc:docMk/>
            <pc:sldMk cId="1491458147" sldId="525"/>
            <ac:spMk id="24" creationId="{E6EF0FE8-9EAE-8C4E-98B1-1B5FC6AAC4F6}"/>
          </ac:spMkLst>
        </pc:spChg>
        <pc:spChg chg="add mod">
          <ac:chgData name="Andreas Biørn-Hansen" userId="f3adb44c-04fb-439e-8fac-7dab2e9da3ac" providerId="ADAL" clId="{6ED02D1A-4A3C-854D-A948-918C4DFDD9D1}" dt="2018-09-18T20:13:02.939" v="3084" actId="1076"/>
          <ac:spMkLst>
            <pc:docMk/>
            <pc:sldMk cId="1491458147" sldId="525"/>
            <ac:spMk id="25" creationId="{279BAEC7-FB93-9A41-82DD-2F2747CF3B79}"/>
          </ac:spMkLst>
        </pc:spChg>
        <pc:spChg chg="add mod">
          <ac:chgData name="Andreas Biørn-Hansen" userId="f3adb44c-04fb-439e-8fac-7dab2e9da3ac" providerId="ADAL" clId="{6ED02D1A-4A3C-854D-A948-918C4DFDD9D1}" dt="2018-09-18T20:12:05.592" v="3054" actId="14100"/>
          <ac:spMkLst>
            <pc:docMk/>
            <pc:sldMk cId="1491458147" sldId="525"/>
            <ac:spMk id="26" creationId="{C358DEF0-FD50-CE46-BE71-212C48D39C67}"/>
          </ac:spMkLst>
        </pc:spChg>
        <pc:spChg chg="add mod">
          <ac:chgData name="Andreas Biørn-Hansen" userId="f3adb44c-04fb-439e-8fac-7dab2e9da3ac" providerId="ADAL" clId="{6ED02D1A-4A3C-854D-A948-918C4DFDD9D1}" dt="2018-09-18T20:11:50.568" v="3048" actId="164"/>
          <ac:spMkLst>
            <pc:docMk/>
            <pc:sldMk cId="1491458147" sldId="525"/>
            <ac:spMk id="27" creationId="{65A90C36-23A9-194D-A337-AFA372D1EDAC}"/>
          </ac:spMkLst>
        </pc:spChg>
        <pc:spChg chg="add mod">
          <ac:chgData name="Andreas Biørn-Hansen" userId="f3adb44c-04fb-439e-8fac-7dab2e9da3ac" providerId="ADAL" clId="{6ED02D1A-4A3C-854D-A948-918C4DFDD9D1}" dt="2018-09-18T20:11:50.568" v="3048" actId="164"/>
          <ac:spMkLst>
            <pc:docMk/>
            <pc:sldMk cId="1491458147" sldId="525"/>
            <ac:spMk id="28" creationId="{736B9547-31F9-2740-96E8-EA37F9E4B2EA}"/>
          </ac:spMkLst>
        </pc:spChg>
        <pc:spChg chg="add mod">
          <ac:chgData name="Andreas Biørn-Hansen" userId="f3adb44c-04fb-439e-8fac-7dab2e9da3ac" providerId="ADAL" clId="{6ED02D1A-4A3C-854D-A948-918C4DFDD9D1}" dt="2018-09-18T20:12:10.368" v="3056" actId="14100"/>
          <ac:spMkLst>
            <pc:docMk/>
            <pc:sldMk cId="1491458147" sldId="525"/>
            <ac:spMk id="30" creationId="{527B2B1C-E49E-CA4E-A8E3-6EB74BDA4E85}"/>
          </ac:spMkLst>
        </pc:spChg>
        <pc:spChg chg="add mod">
          <ac:chgData name="Andreas Biørn-Hansen" userId="f3adb44c-04fb-439e-8fac-7dab2e9da3ac" providerId="ADAL" clId="{6ED02D1A-4A3C-854D-A948-918C4DFDD9D1}" dt="2018-09-18T20:12:07.744" v="3055" actId="14100"/>
          <ac:spMkLst>
            <pc:docMk/>
            <pc:sldMk cId="1491458147" sldId="525"/>
            <ac:spMk id="32" creationId="{B6456BD5-AA37-F34E-938C-F08D3190E2F5}"/>
          </ac:spMkLst>
        </pc:spChg>
        <pc:spChg chg="add mod">
          <ac:chgData name="Andreas Biørn-Hansen" userId="f3adb44c-04fb-439e-8fac-7dab2e9da3ac" providerId="ADAL" clId="{6ED02D1A-4A3C-854D-A948-918C4DFDD9D1}" dt="2018-09-18T20:12:02.755" v="3053" actId="14100"/>
          <ac:spMkLst>
            <pc:docMk/>
            <pc:sldMk cId="1491458147" sldId="525"/>
            <ac:spMk id="34" creationId="{078B1AFA-C984-AD42-9338-AA73844FE474}"/>
          </ac:spMkLst>
        </pc:spChg>
        <pc:spChg chg="add del mod">
          <ac:chgData name="Andreas Biørn-Hansen" userId="f3adb44c-04fb-439e-8fac-7dab2e9da3ac" providerId="ADAL" clId="{6ED02D1A-4A3C-854D-A948-918C4DFDD9D1}" dt="2018-09-18T20:11:57.540" v="3051" actId="478"/>
          <ac:spMkLst>
            <pc:docMk/>
            <pc:sldMk cId="1491458147" sldId="525"/>
            <ac:spMk id="35" creationId="{64496D9C-C9F6-D54C-8015-739F4D6E7417}"/>
          </ac:spMkLst>
        </pc:spChg>
        <pc:grpChg chg="add mod">
          <ac:chgData name="Andreas Biørn-Hansen" userId="f3adb44c-04fb-439e-8fac-7dab2e9da3ac" providerId="ADAL" clId="{6ED02D1A-4A3C-854D-A948-918C4DFDD9D1}" dt="2018-09-18T20:13:05.809" v="3089" actId="1076"/>
          <ac:grpSpMkLst>
            <pc:docMk/>
            <pc:sldMk cId="1491458147" sldId="525"/>
            <ac:grpSpMk id="12" creationId="{57D1B3B5-D58D-6747-BCD5-335F8875F5C7}"/>
          </ac:grpSpMkLst>
        </pc:grpChg>
        <pc:cxnChg chg="add mod">
          <ac:chgData name="Andreas Biørn-Hansen" userId="f3adb44c-04fb-439e-8fac-7dab2e9da3ac" providerId="ADAL" clId="{6ED02D1A-4A3C-854D-A948-918C4DFDD9D1}" dt="2018-09-18T20:12:05.592" v="3054" actId="14100"/>
          <ac:cxnSpMkLst>
            <pc:docMk/>
            <pc:sldMk cId="1491458147" sldId="525"/>
            <ac:cxnSpMk id="29" creationId="{8F51A8BE-B7B4-2F4B-B0AC-BE57E3BCABCD}"/>
          </ac:cxnSpMkLst>
        </pc:cxnChg>
        <pc:cxnChg chg="add mod">
          <ac:chgData name="Andreas Biørn-Hansen" userId="f3adb44c-04fb-439e-8fac-7dab2e9da3ac" providerId="ADAL" clId="{6ED02D1A-4A3C-854D-A948-918C4DFDD9D1}" dt="2018-09-18T20:12:05.592" v="3054" actId="14100"/>
          <ac:cxnSpMkLst>
            <pc:docMk/>
            <pc:sldMk cId="1491458147" sldId="525"/>
            <ac:cxnSpMk id="31" creationId="{87A0B2A8-0398-5A41-B846-F8E229592EF8}"/>
          </ac:cxnSpMkLst>
        </pc:cxnChg>
        <pc:cxnChg chg="add mod">
          <ac:chgData name="Andreas Biørn-Hansen" userId="f3adb44c-04fb-439e-8fac-7dab2e9da3ac" providerId="ADAL" clId="{6ED02D1A-4A3C-854D-A948-918C4DFDD9D1}" dt="2018-09-18T20:12:05.592" v="3054" actId="14100"/>
          <ac:cxnSpMkLst>
            <pc:docMk/>
            <pc:sldMk cId="1491458147" sldId="525"/>
            <ac:cxnSpMk id="33" creationId="{1992E2EF-BD6B-FD49-B24D-705BDF85933B}"/>
          </ac:cxnSpMkLst>
        </pc:cxnChg>
        <pc:cxnChg chg="add del mod">
          <ac:chgData name="Andreas Biørn-Hansen" userId="f3adb44c-04fb-439e-8fac-7dab2e9da3ac" providerId="ADAL" clId="{6ED02D1A-4A3C-854D-A948-918C4DFDD9D1}" dt="2018-09-18T20:13:04.506" v="3087" actId="11529"/>
          <ac:cxnSpMkLst>
            <pc:docMk/>
            <pc:sldMk cId="1491458147" sldId="525"/>
            <ac:cxnSpMk id="37" creationId="{167E617C-09AB-BF41-BCF7-15DFF3FCA04F}"/>
          </ac:cxnSpMkLst>
        </pc:cxnChg>
      </pc:sldChg>
      <pc:sldChg chg="add">
        <pc:chgData name="Andreas Biørn-Hansen" userId="f3adb44c-04fb-439e-8fac-7dab2e9da3ac" providerId="ADAL" clId="{6ED02D1A-4A3C-854D-A948-918C4DFDD9D1}" dt="2018-09-18T20:21:49.100" v="3452" actId="20577"/>
        <pc:sldMkLst>
          <pc:docMk/>
          <pc:sldMk cId="2787412352" sldId="526"/>
        </pc:sldMkLst>
      </pc:sldChg>
      <pc:sldChg chg="add">
        <pc:chgData name="Andreas Biørn-Hansen" userId="f3adb44c-04fb-439e-8fac-7dab2e9da3ac" providerId="ADAL" clId="{6ED02D1A-4A3C-854D-A948-918C4DFDD9D1}" dt="2018-09-18T20:21:49.100" v="3452" actId="20577"/>
        <pc:sldMkLst>
          <pc:docMk/>
          <pc:sldMk cId="169614979" sldId="532"/>
        </pc:sldMkLst>
      </pc:sldChg>
      <pc:sldChg chg="modSp add">
        <pc:chgData name="Andreas Biørn-Hansen" userId="f3adb44c-04fb-439e-8fac-7dab2e9da3ac" providerId="ADAL" clId="{6ED02D1A-4A3C-854D-A948-918C4DFDD9D1}" dt="2018-09-18T20:22:08.037" v="3475" actId="403"/>
        <pc:sldMkLst>
          <pc:docMk/>
          <pc:sldMk cId="4036870607" sldId="533"/>
        </pc:sldMkLst>
        <pc:spChg chg="mod">
          <ac:chgData name="Andreas Biørn-Hansen" userId="f3adb44c-04fb-439e-8fac-7dab2e9da3ac" providerId="ADAL" clId="{6ED02D1A-4A3C-854D-A948-918C4DFDD9D1}" dt="2018-09-18T20:22:08.037" v="3475" actId="403"/>
          <ac:spMkLst>
            <pc:docMk/>
            <pc:sldMk cId="4036870607" sldId="533"/>
            <ac:spMk id="56" creationId="{00000000-0000-0000-0000-000000000000}"/>
          </ac:spMkLst>
        </pc:spChg>
      </pc:sldChg>
      <pc:sldChg chg="add">
        <pc:chgData name="Andreas Biørn-Hansen" userId="f3adb44c-04fb-439e-8fac-7dab2e9da3ac" providerId="ADAL" clId="{6ED02D1A-4A3C-854D-A948-918C4DFDD9D1}" dt="2018-09-18T20:13:23.460" v="3091" actId="20577"/>
        <pc:sldMkLst>
          <pc:docMk/>
          <pc:sldMk cId="2328092878" sldId="555"/>
        </pc:sldMkLst>
      </pc:sldChg>
      <pc:sldChg chg="delSp modSp add modTransition">
        <pc:chgData name="Andreas Biørn-Hansen" userId="f3adb44c-04fb-439e-8fac-7dab2e9da3ac" providerId="ADAL" clId="{6ED02D1A-4A3C-854D-A948-918C4DFDD9D1}" dt="2018-09-15T13:27:38.780" v="2349" actId="113"/>
        <pc:sldMkLst>
          <pc:docMk/>
          <pc:sldMk cId="1486081743" sldId="661"/>
        </pc:sldMkLst>
        <pc:spChg chg="del">
          <ac:chgData name="Andreas Biørn-Hansen" userId="f3adb44c-04fb-439e-8fac-7dab2e9da3ac" providerId="ADAL" clId="{6ED02D1A-4A3C-854D-A948-918C4DFDD9D1}" dt="2018-09-15T07:34:52.948" v="1215" actId="478"/>
          <ac:spMkLst>
            <pc:docMk/>
            <pc:sldMk cId="1486081743" sldId="661"/>
            <ac:spMk id="2" creationId="{49F24A1F-2F41-2049-8ECC-55B04B135FDA}"/>
          </ac:spMkLst>
        </pc:spChg>
        <pc:spChg chg="mod">
          <ac:chgData name="Andreas Biørn-Hansen" userId="f3adb44c-04fb-439e-8fac-7dab2e9da3ac" providerId="ADAL" clId="{6ED02D1A-4A3C-854D-A948-918C4DFDD9D1}" dt="2018-09-15T13:27:38.780" v="2349" actId="113"/>
          <ac:spMkLst>
            <pc:docMk/>
            <pc:sldMk cId="1486081743" sldId="661"/>
            <ac:spMk id="3" creationId="{024E662D-5A7E-EE47-A23E-59B37B22B551}"/>
          </ac:spMkLst>
        </pc:spChg>
      </pc:sldChg>
      <pc:sldChg chg="addSp delSp modSp add modTransition delAnim modAnim">
        <pc:chgData name="Andreas Biørn-Hansen" userId="f3adb44c-04fb-439e-8fac-7dab2e9da3ac" providerId="ADAL" clId="{6ED02D1A-4A3C-854D-A948-918C4DFDD9D1}" dt="2018-09-15T07:57:15.133" v="1681" actId="20577"/>
        <pc:sldMkLst>
          <pc:docMk/>
          <pc:sldMk cId="2866945254" sldId="662"/>
        </pc:sldMkLst>
        <pc:spChg chg="add mod">
          <ac:chgData name="Andreas Biørn-Hansen" userId="f3adb44c-04fb-439e-8fac-7dab2e9da3ac" providerId="ADAL" clId="{6ED02D1A-4A3C-854D-A948-918C4DFDD9D1}" dt="2018-09-15T07:57:15.133" v="1681" actId="20577"/>
          <ac:spMkLst>
            <pc:docMk/>
            <pc:sldMk cId="2866945254" sldId="662"/>
            <ac:spMk id="2" creationId="{79686B3C-9E4A-2347-AEC5-6B817CA6D86F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3" creationId="{0E967786-CBAF-5148-907C-2CBB9C09C5A3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4" creationId="{D1E3251B-8345-F540-89A6-C71BB07F2936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5" creationId="{329DD375-13FC-C247-9FB1-98E72CDF0B0A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6" creationId="{92E24A9C-4D62-0A42-BD3E-4A70F409704B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7" creationId="{56B23C1B-1761-0443-B88C-F977E4690EE3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8" creationId="{9AA17661-42C6-FE47-A296-273FA03E0B19}"/>
          </ac:spMkLst>
        </pc:spChg>
        <pc:spChg chg="add del">
          <ac:chgData name="Andreas Biørn-Hansen" userId="f3adb44c-04fb-439e-8fac-7dab2e9da3ac" providerId="ADAL" clId="{6ED02D1A-4A3C-854D-A948-918C4DFDD9D1}" dt="2018-09-15T07:36:45.956" v="1342" actId="478"/>
          <ac:spMkLst>
            <pc:docMk/>
            <pc:sldMk cId="2866945254" sldId="662"/>
            <ac:spMk id="9" creationId="{392B2E39-A2C3-B645-A1C9-BE57A414E501}"/>
          </ac:spMkLst>
        </pc:spChg>
        <pc:spChg chg="add mod">
          <ac:chgData name="Andreas Biørn-Hansen" userId="f3adb44c-04fb-439e-8fac-7dab2e9da3ac" providerId="ADAL" clId="{6ED02D1A-4A3C-854D-A948-918C4DFDD9D1}" dt="2018-09-15T07:45:04.259" v="1417" actId="1076"/>
          <ac:spMkLst>
            <pc:docMk/>
            <pc:sldMk cId="2866945254" sldId="662"/>
            <ac:spMk id="10" creationId="{3B24A892-2492-DE4C-8D18-3315B305AB27}"/>
          </ac:spMkLst>
        </pc:spChg>
      </pc:sldChg>
      <pc:sldChg chg="addSp modSp add modTransition modAnim">
        <pc:chgData name="Andreas Biørn-Hansen" userId="f3adb44c-04fb-439e-8fac-7dab2e9da3ac" providerId="ADAL" clId="{6ED02D1A-4A3C-854D-A948-918C4DFDD9D1}" dt="2018-09-15T08:10:25.814" v="1835" actId="20577"/>
        <pc:sldMkLst>
          <pc:docMk/>
          <pc:sldMk cId="2477056789" sldId="663"/>
        </pc:sldMkLst>
        <pc:spChg chg="mod">
          <ac:chgData name="Andreas Biørn-Hansen" userId="f3adb44c-04fb-439e-8fac-7dab2e9da3ac" providerId="ADAL" clId="{6ED02D1A-4A3C-854D-A948-918C4DFDD9D1}" dt="2018-09-15T07:58:22.915" v="1757" actId="207"/>
          <ac:spMkLst>
            <pc:docMk/>
            <pc:sldMk cId="2477056789" sldId="663"/>
            <ac:spMk id="2" creationId="{79686B3C-9E4A-2347-AEC5-6B817CA6D86F}"/>
          </ac:spMkLst>
        </pc:spChg>
        <pc:spChg chg="add mod">
          <ac:chgData name="Andreas Biørn-Hansen" userId="f3adb44c-04fb-439e-8fac-7dab2e9da3ac" providerId="ADAL" clId="{6ED02D1A-4A3C-854D-A948-918C4DFDD9D1}" dt="2018-09-15T08:10:25.814" v="1835" actId="20577"/>
          <ac:spMkLst>
            <pc:docMk/>
            <pc:sldMk cId="2477056789" sldId="663"/>
            <ac:spMk id="4" creationId="{38102E36-B569-A04B-A89A-44502D17C5FE}"/>
          </ac:spMkLst>
        </pc:spChg>
        <pc:spChg chg="mod">
          <ac:chgData name="Andreas Biørn-Hansen" userId="f3adb44c-04fb-439e-8fac-7dab2e9da3ac" providerId="ADAL" clId="{6ED02D1A-4A3C-854D-A948-918C4DFDD9D1}" dt="2018-09-15T07:57:53.902" v="1702" actId="1076"/>
          <ac:spMkLst>
            <pc:docMk/>
            <pc:sldMk cId="2477056789" sldId="663"/>
            <ac:spMk id="10" creationId="{3B24A892-2492-DE4C-8D18-3315B305AB27}"/>
          </ac:spMkLst>
        </pc:spChg>
      </pc:sldChg>
      <pc:sldChg chg="addSp delSp modSp add addAnim delAnim modAnim">
        <pc:chgData name="Andreas Biørn-Hansen" userId="f3adb44c-04fb-439e-8fac-7dab2e9da3ac" providerId="ADAL" clId="{6ED02D1A-4A3C-854D-A948-918C4DFDD9D1}" dt="2018-09-15T13:30:01.882" v="2390" actId="1076"/>
        <pc:sldMkLst>
          <pc:docMk/>
          <pc:sldMk cId="3362315410" sldId="664"/>
        </pc:sldMkLst>
        <pc:spChg chg="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2" creationId="{79686B3C-9E4A-2347-AEC5-6B817CA6D86F}"/>
          </ac:spMkLst>
        </pc:spChg>
        <pc:spChg chg="add mod">
          <ac:chgData name="Andreas Biørn-Hansen" userId="f3adb44c-04fb-439e-8fac-7dab2e9da3ac" providerId="ADAL" clId="{6ED02D1A-4A3C-854D-A948-918C4DFDD9D1}" dt="2018-09-15T13:29:46.517" v="2386" actId="313"/>
          <ac:spMkLst>
            <pc:docMk/>
            <pc:sldMk cId="3362315410" sldId="664"/>
            <ac:spMk id="3" creationId="{99725D2C-22BF-A54A-998A-C5FBC6D0428D}"/>
          </ac:spMkLst>
        </pc:spChg>
        <pc:spChg chg="mod">
          <ac:chgData name="Andreas Biørn-Hansen" userId="f3adb44c-04fb-439e-8fac-7dab2e9da3ac" providerId="ADAL" clId="{6ED02D1A-4A3C-854D-A948-918C4DFDD9D1}" dt="2018-09-15T08:10:33.829" v="1865" actId="14100"/>
          <ac:spMkLst>
            <pc:docMk/>
            <pc:sldMk cId="3362315410" sldId="664"/>
            <ac:spMk id="4" creationId="{38102E36-B569-A04B-A89A-44502D17C5FE}"/>
          </ac:spMkLst>
        </pc:spChg>
        <pc:spChg chg="add 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5" creationId="{D621F0EF-B602-3949-B4A8-A13461B4882D}"/>
          </ac:spMkLst>
        </pc:spChg>
        <pc:spChg chg="add 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6" creationId="{807B4EEE-CE8D-C045-8CBD-F9A2E7C8BD8F}"/>
          </ac:spMkLst>
        </pc:spChg>
        <pc:spChg chg="add 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7" creationId="{54A2784B-1BA6-2347-AEBD-AE197B4D81F8}"/>
          </ac:spMkLst>
        </pc:spChg>
        <pc:spChg chg="add mod">
          <ac:chgData name="Andreas Biørn-Hansen" userId="f3adb44c-04fb-439e-8fac-7dab2e9da3ac" providerId="ADAL" clId="{6ED02D1A-4A3C-854D-A948-918C4DFDD9D1}" dt="2018-09-15T13:29:57.825" v="2389" actId="1076"/>
          <ac:spMkLst>
            <pc:docMk/>
            <pc:sldMk cId="3362315410" sldId="664"/>
            <ac:spMk id="8" creationId="{A3665EC6-04F6-9443-B3F2-CBB7E37619A2}"/>
          </ac:spMkLst>
        </pc:spChg>
        <pc:spChg chg="add 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9" creationId="{0CDB6380-16A7-AF43-B1E4-B6853E7E4E0F}"/>
          </ac:spMkLst>
        </pc:spChg>
        <pc:spChg chg="mod">
          <ac:chgData name="Andreas Biørn-Hansen" userId="f3adb44c-04fb-439e-8fac-7dab2e9da3ac" providerId="ADAL" clId="{6ED02D1A-4A3C-854D-A948-918C4DFDD9D1}" dt="2018-09-15T07:50:39.738" v="1571" actId="1076"/>
          <ac:spMkLst>
            <pc:docMk/>
            <pc:sldMk cId="3362315410" sldId="664"/>
            <ac:spMk id="10" creationId="{3B24A892-2492-DE4C-8D18-3315B305AB27}"/>
          </ac:spMkLst>
        </pc:spChg>
        <pc:spChg chg="add mod">
          <ac:chgData name="Andreas Biørn-Hansen" userId="f3adb44c-04fb-439e-8fac-7dab2e9da3ac" providerId="ADAL" clId="{6ED02D1A-4A3C-854D-A948-918C4DFDD9D1}" dt="2018-09-15T13:30:01.882" v="2390" actId="1076"/>
          <ac:spMkLst>
            <pc:docMk/>
            <pc:sldMk cId="3362315410" sldId="664"/>
            <ac:spMk id="11" creationId="{F375BAA6-E2F7-3A41-B897-203369DE9EC0}"/>
          </ac:spMkLst>
        </pc:spChg>
        <pc:spChg chg="add mod">
          <ac:chgData name="Andreas Biørn-Hansen" userId="f3adb44c-04fb-439e-8fac-7dab2e9da3ac" providerId="ADAL" clId="{6ED02D1A-4A3C-854D-A948-918C4DFDD9D1}" dt="2018-09-15T08:04:41.996" v="1793" actId="1035"/>
          <ac:spMkLst>
            <pc:docMk/>
            <pc:sldMk cId="3362315410" sldId="664"/>
            <ac:spMk id="12" creationId="{1546D39C-3CA8-054B-888C-BC679A5FA16A}"/>
          </ac:spMkLst>
        </pc:spChg>
        <pc:spChg chg="add del mod">
          <ac:chgData name="Andreas Biørn-Hansen" userId="f3adb44c-04fb-439e-8fac-7dab2e9da3ac" providerId="ADAL" clId="{6ED02D1A-4A3C-854D-A948-918C4DFDD9D1}" dt="2018-09-15T07:55:24.816" v="1663" actId="1076"/>
          <ac:spMkLst>
            <pc:docMk/>
            <pc:sldMk cId="3362315410" sldId="664"/>
            <ac:spMk id="13" creationId="{9FAAC3AD-F3E6-D745-863C-5F7194E62642}"/>
          </ac:spMkLst>
        </pc:spChg>
        <pc:spChg chg="add mod">
          <ac:chgData name="Andreas Biørn-Hansen" userId="f3adb44c-04fb-439e-8fac-7dab2e9da3ac" providerId="ADAL" clId="{6ED02D1A-4A3C-854D-A948-918C4DFDD9D1}" dt="2018-09-15T08:04:54.639" v="1796" actId="1076"/>
          <ac:spMkLst>
            <pc:docMk/>
            <pc:sldMk cId="3362315410" sldId="664"/>
            <ac:spMk id="14" creationId="{3107C60E-1D5E-5040-8C9A-F42E58A962CF}"/>
          </ac:spMkLst>
        </pc:spChg>
        <pc:spChg chg="add del mod">
          <ac:chgData name="Andreas Biørn-Hansen" userId="f3adb44c-04fb-439e-8fac-7dab2e9da3ac" providerId="ADAL" clId="{6ED02D1A-4A3C-854D-A948-918C4DFDD9D1}" dt="2018-09-15T08:05:47.194" v="1808" actId="478"/>
          <ac:spMkLst>
            <pc:docMk/>
            <pc:sldMk cId="3362315410" sldId="664"/>
            <ac:spMk id="15" creationId="{1721AE8B-99FD-7A42-BA94-6B2CF1A764DF}"/>
          </ac:spMkLst>
        </pc:spChg>
        <pc:spChg chg="add del">
          <ac:chgData name="Andreas Biørn-Hansen" userId="f3adb44c-04fb-439e-8fac-7dab2e9da3ac" providerId="ADAL" clId="{6ED02D1A-4A3C-854D-A948-918C4DFDD9D1}" dt="2018-09-15T08:05:38.919" v="1807" actId="478"/>
          <ac:spMkLst>
            <pc:docMk/>
            <pc:sldMk cId="3362315410" sldId="664"/>
            <ac:spMk id="16" creationId="{B57155FA-BDC2-5E47-8DEF-E7CEFA0273D3}"/>
          </ac:spMkLst>
        </pc:spChg>
      </pc:sldChg>
      <pc:sldChg chg="addSp delSp modSp add">
        <pc:chgData name="Andreas Biørn-Hansen" userId="f3adb44c-04fb-439e-8fac-7dab2e9da3ac" providerId="ADAL" clId="{6ED02D1A-4A3C-854D-A948-918C4DFDD9D1}" dt="2018-09-18T20:14:39.548" v="3163" actId="1035"/>
        <pc:sldMkLst>
          <pc:docMk/>
          <pc:sldMk cId="4160423777" sldId="665"/>
        </pc:sldMkLst>
        <pc:spChg chg="add mod">
          <ac:chgData name="Andreas Biørn-Hansen" userId="f3adb44c-04fb-439e-8fac-7dab2e9da3ac" providerId="ADAL" clId="{6ED02D1A-4A3C-854D-A948-918C4DFDD9D1}" dt="2018-09-18T19:52:56.029" v="2392" actId="114"/>
          <ac:spMkLst>
            <pc:docMk/>
            <pc:sldMk cId="4160423777" sldId="665"/>
            <ac:spMk id="4" creationId="{8BC04333-5BCD-3E49-81C5-41A705C41C74}"/>
          </ac:spMkLst>
        </pc:spChg>
        <pc:spChg chg="add mod">
          <ac:chgData name="Andreas Biørn-Hansen" userId="f3adb44c-04fb-439e-8fac-7dab2e9da3ac" providerId="ADAL" clId="{6ED02D1A-4A3C-854D-A948-918C4DFDD9D1}" dt="2018-09-18T20:14:39.548" v="3163" actId="1035"/>
          <ac:spMkLst>
            <pc:docMk/>
            <pc:sldMk cId="4160423777" sldId="665"/>
            <ac:spMk id="5" creationId="{C30C0025-E54F-2B49-AA17-001D84CC9EA0}"/>
          </ac:spMkLst>
        </pc:spChg>
        <pc:spChg chg="add mod">
          <ac:chgData name="Andreas Biørn-Hansen" userId="f3adb44c-04fb-439e-8fac-7dab2e9da3ac" providerId="ADAL" clId="{6ED02D1A-4A3C-854D-A948-918C4DFDD9D1}" dt="2018-09-18T20:14:27.615" v="3150" actId="2711"/>
          <ac:spMkLst>
            <pc:docMk/>
            <pc:sldMk cId="4160423777" sldId="665"/>
            <ac:spMk id="6" creationId="{3F436AAA-4B51-D444-8A32-A1D588FC90C8}"/>
          </ac:spMkLst>
        </pc:spChg>
        <pc:spChg chg="add mod">
          <ac:chgData name="Andreas Biørn-Hansen" userId="f3adb44c-04fb-439e-8fac-7dab2e9da3ac" providerId="ADAL" clId="{6ED02D1A-4A3C-854D-A948-918C4DFDD9D1}" dt="2018-09-18T20:14:30.674" v="3151" actId="2711"/>
          <ac:spMkLst>
            <pc:docMk/>
            <pc:sldMk cId="4160423777" sldId="665"/>
            <ac:spMk id="7" creationId="{5939CC91-499B-7447-9FB5-60E18621AD04}"/>
          </ac:spMkLst>
        </pc:spChg>
        <pc:spChg chg="mod">
          <ac:chgData name="Andreas Biørn-Hansen" userId="f3adb44c-04fb-439e-8fac-7dab2e9da3ac" providerId="ADAL" clId="{6ED02D1A-4A3C-854D-A948-918C4DFDD9D1}" dt="2018-09-15T13:21:17.007" v="2018" actId="114"/>
          <ac:spMkLst>
            <pc:docMk/>
            <pc:sldMk cId="4160423777" sldId="665"/>
            <ac:spMk id="27" creationId="{6774B17C-A847-D846-A5D4-290DA7DE2F4F}"/>
          </ac:spMkLst>
        </pc:spChg>
        <pc:spChg chg="del mod">
          <ac:chgData name="Andreas Biørn-Hansen" userId="f3adb44c-04fb-439e-8fac-7dab2e9da3ac" providerId="ADAL" clId="{6ED02D1A-4A3C-854D-A948-918C4DFDD9D1}" dt="2018-09-15T13:21:48.706" v="2020" actId="478"/>
          <ac:spMkLst>
            <pc:docMk/>
            <pc:sldMk cId="4160423777" sldId="665"/>
            <ac:spMk id="28" creationId="{6C5E6749-7799-4844-B561-62827D3D41E2}"/>
          </ac:spMkLst>
        </pc:spChg>
        <pc:grpChg chg="add mod">
          <ac:chgData name="Andreas Biørn-Hansen" userId="f3adb44c-04fb-439e-8fac-7dab2e9da3ac" providerId="ADAL" clId="{6ED02D1A-4A3C-854D-A948-918C4DFDD9D1}" dt="2018-09-15T13:25:28.637" v="2225" actId="164"/>
          <ac:grpSpMkLst>
            <pc:docMk/>
            <pc:sldMk cId="4160423777" sldId="665"/>
            <ac:grpSpMk id="2" creationId="{91B5ED59-3B51-F84B-98CA-3DAF270A9AAA}"/>
          </ac:grpSpMkLst>
        </pc:grpChg>
        <pc:grpChg chg="add mod">
          <ac:chgData name="Andreas Biørn-Hansen" userId="f3adb44c-04fb-439e-8fac-7dab2e9da3ac" providerId="ADAL" clId="{6ED02D1A-4A3C-854D-A948-918C4DFDD9D1}" dt="2018-09-15T13:25:32.096" v="2226" actId="164"/>
          <ac:grpSpMkLst>
            <pc:docMk/>
            <pc:sldMk cId="4160423777" sldId="665"/>
            <ac:grpSpMk id="3" creationId="{A78A3238-84B2-DD49-961C-E501F25A456E}"/>
          </ac:grpSpMkLst>
        </pc:grpChg>
      </pc:sldChg>
      <pc:sldChg chg="modSp add setBg">
        <pc:chgData name="Andreas Biørn-Hansen" userId="f3adb44c-04fb-439e-8fac-7dab2e9da3ac" providerId="ADAL" clId="{6ED02D1A-4A3C-854D-A948-918C4DFDD9D1}" dt="2018-09-18T19:56:22.901" v="2431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6ED02D1A-4A3C-854D-A948-918C4DFDD9D1}" dt="2018-09-18T19:56:22.901" v="2431" actId="20577"/>
          <ac:spMkLst>
            <pc:docMk/>
            <pc:sldMk cId="2148244044" sldId="666"/>
            <ac:spMk id="30" creationId="{00000000-0000-0000-0000-000000000000}"/>
          </ac:spMkLst>
        </pc:spChg>
      </pc:sldChg>
      <pc:sldChg chg="modSp add">
        <pc:chgData name="Andreas Biørn-Hansen" userId="f3adb44c-04fb-439e-8fac-7dab2e9da3ac" providerId="ADAL" clId="{6ED02D1A-4A3C-854D-A948-918C4DFDD9D1}" dt="2018-09-18T20:05:03.171" v="2664" actId="20577"/>
        <pc:sldMkLst>
          <pc:docMk/>
          <pc:sldMk cId="1893993818" sldId="690"/>
        </pc:sldMkLst>
        <pc:spChg chg="mod">
          <ac:chgData name="Andreas Biørn-Hansen" userId="f3adb44c-04fb-439e-8fac-7dab2e9da3ac" providerId="ADAL" clId="{6ED02D1A-4A3C-854D-A948-918C4DFDD9D1}" dt="2018-09-18T20:05:03.171" v="2664" actId="20577"/>
          <ac:spMkLst>
            <pc:docMk/>
            <pc:sldMk cId="1893993818" sldId="690"/>
            <ac:spMk id="2" creationId="{DBDE0B65-E4F1-7046-9711-BE9B267E0907}"/>
          </ac:spMkLst>
        </pc:spChg>
        <pc:spChg chg="mod">
          <ac:chgData name="Andreas Biørn-Hansen" userId="f3adb44c-04fb-439e-8fac-7dab2e9da3ac" providerId="ADAL" clId="{6ED02D1A-4A3C-854D-A948-918C4DFDD9D1}" dt="2018-09-18T20:04:51.305" v="2651" actId="1076"/>
          <ac:spMkLst>
            <pc:docMk/>
            <pc:sldMk cId="1893993818" sldId="690"/>
            <ac:spMk id="3" creationId="{417381BC-106A-8543-9D1D-50FB7666BDA9}"/>
          </ac:spMkLst>
        </pc:spChg>
      </pc:sldChg>
      <pc:sldChg chg="modSp add">
        <pc:chgData name="Andreas Biørn-Hansen" userId="f3adb44c-04fb-439e-8fac-7dab2e9da3ac" providerId="ADAL" clId="{6ED02D1A-4A3C-854D-A948-918C4DFDD9D1}" dt="2018-09-18T20:05:50.755" v="2675" actId="14100"/>
        <pc:sldMkLst>
          <pc:docMk/>
          <pc:sldMk cId="3931336692" sldId="691"/>
        </pc:sldMkLst>
        <pc:spChg chg="mod">
          <ac:chgData name="Andreas Biørn-Hansen" userId="f3adb44c-04fb-439e-8fac-7dab2e9da3ac" providerId="ADAL" clId="{6ED02D1A-4A3C-854D-A948-918C4DFDD9D1}" dt="2018-09-18T20:05:05.635" v="2669" actId="20577"/>
          <ac:spMkLst>
            <pc:docMk/>
            <pc:sldMk cId="3931336692" sldId="691"/>
            <ac:spMk id="2" creationId="{DBDE0B65-E4F1-7046-9711-BE9B267E0907}"/>
          </ac:spMkLst>
        </pc:spChg>
        <pc:spChg chg="mod">
          <ac:chgData name="Andreas Biørn-Hansen" userId="f3adb44c-04fb-439e-8fac-7dab2e9da3ac" providerId="ADAL" clId="{6ED02D1A-4A3C-854D-A948-918C4DFDD9D1}" dt="2018-09-18T20:05:50.755" v="2675" actId="14100"/>
          <ac:spMkLst>
            <pc:docMk/>
            <pc:sldMk cId="3931336692" sldId="691"/>
            <ac:spMk id="3" creationId="{417381BC-106A-8543-9D1D-50FB7666BDA9}"/>
          </ac:spMkLst>
        </pc:spChg>
      </pc:sldChg>
      <pc:sldChg chg="modSp add">
        <pc:chgData name="Andreas Biørn-Hansen" userId="f3adb44c-04fb-439e-8fac-7dab2e9da3ac" providerId="ADAL" clId="{6ED02D1A-4A3C-854D-A948-918C4DFDD9D1}" dt="2018-09-18T20:07:12.320" v="2824" actId="207"/>
        <pc:sldMkLst>
          <pc:docMk/>
          <pc:sldMk cId="1407844034" sldId="692"/>
        </pc:sldMkLst>
        <pc:spChg chg="mod">
          <ac:chgData name="Andreas Biørn-Hansen" userId="f3adb44c-04fb-439e-8fac-7dab2e9da3ac" providerId="ADAL" clId="{6ED02D1A-4A3C-854D-A948-918C4DFDD9D1}" dt="2018-09-18T20:06:42.882" v="2769" actId="20577"/>
          <ac:spMkLst>
            <pc:docMk/>
            <pc:sldMk cId="1407844034" sldId="692"/>
            <ac:spMk id="2" creationId="{DBDE0B65-E4F1-7046-9711-BE9B267E0907}"/>
          </ac:spMkLst>
        </pc:spChg>
        <pc:spChg chg="mod">
          <ac:chgData name="Andreas Biørn-Hansen" userId="f3adb44c-04fb-439e-8fac-7dab2e9da3ac" providerId="ADAL" clId="{6ED02D1A-4A3C-854D-A948-918C4DFDD9D1}" dt="2018-09-18T20:07:12.320" v="2824" actId="207"/>
          <ac:spMkLst>
            <pc:docMk/>
            <pc:sldMk cId="1407844034" sldId="692"/>
            <ac:spMk id="3" creationId="{417381BC-106A-8543-9D1D-50FB7666BDA9}"/>
          </ac:spMkLst>
        </pc:spChg>
      </pc:sldChg>
      <pc:sldChg chg="addSp delSp modSp add">
        <pc:chgData name="Andreas Biørn-Hansen" userId="f3adb44c-04fb-439e-8fac-7dab2e9da3ac" providerId="ADAL" clId="{6ED02D1A-4A3C-854D-A948-918C4DFDD9D1}" dt="2018-09-18T20:19:40.233" v="3295" actId="20577"/>
        <pc:sldMkLst>
          <pc:docMk/>
          <pc:sldMk cId="1857243837" sldId="693"/>
        </pc:sldMkLst>
        <pc:spChg chg="mod topLvl">
          <ac:chgData name="Andreas Biørn-Hansen" userId="f3adb44c-04fb-439e-8fac-7dab2e9da3ac" providerId="ADAL" clId="{6ED02D1A-4A3C-854D-A948-918C4DFDD9D1}" dt="2018-09-18T20:08:44.900" v="2842" actId="1076"/>
          <ac:spMkLst>
            <pc:docMk/>
            <pc:sldMk cId="1857243837" sldId="693"/>
            <ac:spMk id="4" creationId="{8BC04333-5BCD-3E49-81C5-41A705C41C74}"/>
          </ac:spMkLst>
        </pc:spChg>
        <pc:spChg chg="del topLvl">
          <ac:chgData name="Andreas Biørn-Hansen" userId="f3adb44c-04fb-439e-8fac-7dab2e9da3ac" providerId="ADAL" clId="{6ED02D1A-4A3C-854D-A948-918C4DFDD9D1}" dt="2018-09-18T20:08:42.300" v="2841" actId="478"/>
          <ac:spMkLst>
            <pc:docMk/>
            <pc:sldMk cId="1857243837" sldId="693"/>
            <ac:spMk id="6" creationId="{3F436AAA-4B51-D444-8A32-A1D588FC90C8}"/>
          </ac:spMkLst>
        </pc:spChg>
        <pc:spChg chg="add mod">
          <ac:chgData name="Andreas Biørn-Hansen" userId="f3adb44c-04fb-439e-8fac-7dab2e9da3ac" providerId="ADAL" clId="{6ED02D1A-4A3C-854D-A948-918C4DFDD9D1}" dt="2018-09-18T20:16:53.016" v="3250" actId="20577"/>
          <ac:spMkLst>
            <pc:docMk/>
            <pc:sldMk cId="1857243837" sldId="693"/>
            <ac:spMk id="9" creationId="{85C1D4B6-0A04-ED47-8F06-EF1DD9E03374}"/>
          </ac:spMkLst>
        </pc:spChg>
        <pc:spChg chg="mod">
          <ac:chgData name="Andreas Biørn-Hansen" userId="f3adb44c-04fb-439e-8fac-7dab2e9da3ac" providerId="ADAL" clId="{6ED02D1A-4A3C-854D-A948-918C4DFDD9D1}" dt="2018-09-18T20:19:40.233" v="3295" actId="20577"/>
          <ac:spMkLst>
            <pc:docMk/>
            <pc:sldMk cId="1857243837" sldId="693"/>
            <ac:spMk id="27" creationId="{6774B17C-A847-D846-A5D4-290DA7DE2F4F}"/>
          </ac:spMkLst>
        </pc:spChg>
        <pc:grpChg chg="del">
          <ac:chgData name="Andreas Biørn-Hansen" userId="f3adb44c-04fb-439e-8fac-7dab2e9da3ac" providerId="ADAL" clId="{6ED02D1A-4A3C-854D-A948-918C4DFDD9D1}" dt="2018-09-18T20:08:42.300" v="2841" actId="478"/>
          <ac:grpSpMkLst>
            <pc:docMk/>
            <pc:sldMk cId="1857243837" sldId="693"/>
            <ac:grpSpMk id="2" creationId="{91B5ED59-3B51-F84B-98CA-3DAF270A9AAA}"/>
          </ac:grpSpMkLst>
        </pc:grpChg>
        <pc:grpChg chg="del">
          <ac:chgData name="Andreas Biørn-Hansen" userId="f3adb44c-04fb-439e-8fac-7dab2e9da3ac" providerId="ADAL" clId="{6ED02D1A-4A3C-854D-A948-918C4DFDD9D1}" dt="2018-09-18T20:08:39.866" v="2840" actId="478"/>
          <ac:grpSpMkLst>
            <pc:docMk/>
            <pc:sldMk cId="1857243837" sldId="693"/>
            <ac:grpSpMk id="3" creationId="{A78A3238-84B2-DD49-961C-E501F25A456E}"/>
          </ac:grpSpMkLst>
        </pc:grpChg>
      </pc:sldChg>
      <pc:sldChg chg="addSp delSp modSp add">
        <pc:chgData name="Andreas Biørn-Hansen" userId="f3adb44c-04fb-439e-8fac-7dab2e9da3ac" providerId="ADAL" clId="{6ED02D1A-4A3C-854D-A948-918C4DFDD9D1}" dt="2018-09-18T20:26:20.632" v="3624" actId="478"/>
        <pc:sldMkLst>
          <pc:docMk/>
          <pc:sldMk cId="3356084236" sldId="694"/>
        </pc:sldMkLst>
        <pc:spChg chg="add mod">
          <ac:chgData name="Andreas Biørn-Hansen" userId="f3adb44c-04fb-439e-8fac-7dab2e9da3ac" providerId="ADAL" clId="{6ED02D1A-4A3C-854D-A948-918C4DFDD9D1}" dt="2018-09-18T20:26:04.894" v="3620" actId="1076"/>
          <ac:spMkLst>
            <pc:docMk/>
            <pc:sldMk cId="3356084236" sldId="694"/>
            <ac:spMk id="2" creationId="{E03151F4-9764-FA46-8205-333C3229517B}"/>
          </ac:spMkLst>
        </pc:spChg>
        <pc:spChg chg="add mod">
          <ac:chgData name="Andreas Biørn-Hansen" userId="f3adb44c-04fb-439e-8fac-7dab2e9da3ac" providerId="ADAL" clId="{6ED02D1A-4A3C-854D-A948-918C4DFDD9D1}" dt="2018-09-18T20:26:04.894" v="3620" actId="1076"/>
          <ac:spMkLst>
            <pc:docMk/>
            <pc:sldMk cId="3356084236" sldId="694"/>
            <ac:spMk id="3" creationId="{D2AB3D30-A16A-FC48-B680-30D9F4F04889}"/>
          </ac:spMkLst>
        </pc:spChg>
        <pc:spChg chg="add mod">
          <ac:chgData name="Andreas Biørn-Hansen" userId="f3adb44c-04fb-439e-8fac-7dab2e9da3ac" providerId="ADAL" clId="{6ED02D1A-4A3C-854D-A948-918C4DFDD9D1}" dt="2018-09-18T20:19:50.409" v="3318" actId="20577"/>
          <ac:spMkLst>
            <pc:docMk/>
            <pc:sldMk cId="3356084236" sldId="694"/>
            <ac:spMk id="4" creationId="{2036B843-8BA9-4F44-A1C5-B79CE6AEFFF0}"/>
          </ac:spMkLst>
        </pc:spChg>
        <pc:spChg chg="add mod">
          <ac:chgData name="Andreas Biørn-Hansen" userId="f3adb44c-04fb-439e-8fac-7dab2e9da3ac" providerId="ADAL" clId="{6ED02D1A-4A3C-854D-A948-918C4DFDD9D1}" dt="2018-09-18T20:25:19.260" v="3615" actId="114"/>
          <ac:spMkLst>
            <pc:docMk/>
            <pc:sldMk cId="3356084236" sldId="694"/>
            <ac:spMk id="5" creationId="{00631AC2-A3EE-7C46-970E-32FB5981CD12}"/>
          </ac:spMkLst>
        </pc:spChg>
        <pc:picChg chg="add del mod">
          <ac:chgData name="Andreas Biørn-Hansen" userId="f3adb44c-04fb-439e-8fac-7dab2e9da3ac" providerId="ADAL" clId="{6ED02D1A-4A3C-854D-A948-918C4DFDD9D1}" dt="2018-09-18T20:26:20.632" v="3624" actId="478"/>
          <ac:picMkLst>
            <pc:docMk/>
            <pc:sldMk cId="3356084236" sldId="694"/>
            <ac:picMk id="6" creationId="{D7575148-B418-F846-A5C9-241EBA86A912}"/>
          </ac:picMkLst>
        </pc:picChg>
      </pc:sldChg>
      <pc:sldChg chg="addSp delSp modSp add delAnim">
        <pc:chgData name="Andreas Biørn-Hansen" userId="f3adb44c-04fb-439e-8fac-7dab2e9da3ac" providerId="ADAL" clId="{6ED02D1A-4A3C-854D-A948-918C4DFDD9D1}" dt="2018-09-18T20:24:23.871" v="3597" actId="1076"/>
        <pc:sldMkLst>
          <pc:docMk/>
          <pc:sldMk cId="2262448416" sldId="695"/>
        </pc:sldMkLst>
        <pc:spChg chg="del mod">
          <ac:chgData name="Andreas Biørn-Hansen" userId="f3adb44c-04fb-439e-8fac-7dab2e9da3ac" providerId="ADAL" clId="{6ED02D1A-4A3C-854D-A948-918C4DFDD9D1}" dt="2018-09-18T20:24:11.478" v="3594" actId="478"/>
          <ac:spMkLst>
            <pc:docMk/>
            <pc:sldMk cId="2262448416" sldId="695"/>
            <ac:spMk id="2" creationId="{DE44E670-0D7B-654A-869F-06965A0FD72C}"/>
          </ac:spMkLst>
        </pc:spChg>
        <pc:spChg chg="mod">
          <ac:chgData name="Andreas Biørn-Hansen" userId="f3adb44c-04fb-439e-8fac-7dab2e9da3ac" providerId="ADAL" clId="{6ED02D1A-4A3C-854D-A948-918C4DFDD9D1}" dt="2018-09-18T20:22:38.673" v="3561" actId="20577"/>
          <ac:spMkLst>
            <pc:docMk/>
            <pc:sldMk cId="2262448416" sldId="695"/>
            <ac:spMk id="3" creationId="{7B5E939B-952E-1A48-9D00-5A865714E1F3}"/>
          </ac:spMkLst>
        </pc:spChg>
        <pc:spChg chg="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4" creationId="{C9092841-824C-0044-9179-ACA1483ABFFD}"/>
          </ac:spMkLst>
        </pc:spChg>
        <pc:spChg chg="del mod">
          <ac:chgData name="Andreas Biørn-Hansen" userId="f3adb44c-04fb-439e-8fac-7dab2e9da3ac" providerId="ADAL" clId="{6ED02D1A-4A3C-854D-A948-918C4DFDD9D1}" dt="2018-09-18T20:24:00.011" v="3588" actId="478"/>
          <ac:spMkLst>
            <pc:docMk/>
            <pc:sldMk cId="2262448416" sldId="695"/>
            <ac:spMk id="6" creationId="{14585605-6518-3643-81ED-EFBEDDAC0166}"/>
          </ac:spMkLst>
        </pc:spChg>
        <pc:spChg chg="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7" creationId="{951BC49A-426D-D641-9E6C-3D4C87216E7B}"/>
          </ac:spMkLst>
        </pc:spChg>
        <pc:spChg chg="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8" creationId="{3C8E806A-760B-6940-A05B-04F0B57C8557}"/>
          </ac:spMkLst>
        </pc:spChg>
        <pc:spChg chg="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9" creationId="{5D84A503-92CC-084C-A237-7D014D50E19B}"/>
          </ac:spMkLst>
        </pc:spChg>
        <pc:spChg chg="del mod">
          <ac:chgData name="Andreas Biørn-Hansen" userId="f3adb44c-04fb-439e-8fac-7dab2e9da3ac" providerId="ADAL" clId="{6ED02D1A-4A3C-854D-A948-918C4DFDD9D1}" dt="2018-09-18T20:24:00.011" v="3588" actId="478"/>
          <ac:spMkLst>
            <pc:docMk/>
            <pc:sldMk cId="2262448416" sldId="695"/>
            <ac:spMk id="10" creationId="{DB5FEA43-33A3-8542-9768-0F5090AF3C67}"/>
          </ac:spMkLst>
        </pc:spChg>
        <pc:spChg chg="add 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13" creationId="{8618835A-5942-D543-A739-BD1D15E2487A}"/>
          </ac:spMkLst>
        </pc:spChg>
        <pc:spChg chg="mod">
          <ac:chgData name="Andreas Biørn-Hansen" userId="f3adb44c-04fb-439e-8fac-7dab2e9da3ac" providerId="ADAL" clId="{6ED02D1A-4A3C-854D-A948-918C4DFDD9D1}" dt="2018-09-18T20:24:23.871" v="3597" actId="1076"/>
          <ac:spMkLst>
            <pc:docMk/>
            <pc:sldMk cId="2262448416" sldId="695"/>
            <ac:spMk id="14" creationId="{969DA748-1856-4B4C-88C1-633526039F72}"/>
          </ac:spMkLst>
        </pc:spChg>
        <pc:spChg chg="del mod">
          <ac:chgData name="Andreas Biørn-Hansen" userId="f3adb44c-04fb-439e-8fac-7dab2e9da3ac" providerId="ADAL" clId="{6ED02D1A-4A3C-854D-A948-918C4DFDD9D1}" dt="2018-09-18T20:24:11.478" v="3594" actId="478"/>
          <ac:spMkLst>
            <pc:docMk/>
            <pc:sldMk cId="2262448416" sldId="695"/>
            <ac:spMk id="15" creationId="{777E411E-22D3-7E40-B8D3-E8F72E55FFC8}"/>
          </ac:spMkLst>
        </pc:spChg>
        <pc:spChg chg="mod">
          <ac:chgData name="Andreas Biørn-Hansen" userId="f3adb44c-04fb-439e-8fac-7dab2e9da3ac" providerId="ADAL" clId="{6ED02D1A-4A3C-854D-A948-918C4DFDD9D1}" dt="2018-09-18T20:22:26.283" v="3514" actId="14100"/>
          <ac:spMkLst>
            <pc:docMk/>
            <pc:sldMk cId="2262448416" sldId="695"/>
            <ac:spMk id="27" creationId="{6774B17C-A847-D846-A5D4-290DA7DE2F4F}"/>
          </ac:spMkLst>
        </pc:spChg>
      </pc:sldChg>
      <pc:sldChg chg="addSp delSp modSp add modAnim">
        <pc:chgData name="Andreas Biørn-Hansen" userId="f3adb44c-04fb-439e-8fac-7dab2e9da3ac" providerId="ADAL" clId="{6ED02D1A-4A3C-854D-A948-918C4DFDD9D1}" dt="2018-09-18T21:01:29.624" v="4035" actId="20577"/>
        <pc:sldMkLst>
          <pc:docMk/>
          <pc:sldMk cId="1875172407" sldId="696"/>
        </pc:sldMkLst>
        <pc:spChg chg="mod">
          <ac:chgData name="Andreas Biørn-Hansen" userId="f3adb44c-04fb-439e-8fac-7dab2e9da3ac" providerId="ADAL" clId="{6ED02D1A-4A3C-854D-A948-918C4DFDD9D1}" dt="2018-09-18T20:30:12.147" v="3752" actId="207"/>
          <ac:spMkLst>
            <pc:docMk/>
            <pc:sldMk cId="1875172407" sldId="696"/>
            <ac:spMk id="2" creationId="{E03151F4-9764-FA46-8205-333C3229517B}"/>
          </ac:spMkLst>
        </pc:spChg>
        <pc:spChg chg="mod">
          <ac:chgData name="Andreas Biørn-Hansen" userId="f3adb44c-04fb-439e-8fac-7dab2e9da3ac" providerId="ADAL" clId="{6ED02D1A-4A3C-854D-A948-918C4DFDD9D1}" dt="2018-09-18T20:28:44.959" v="3651" actId="1076"/>
          <ac:spMkLst>
            <pc:docMk/>
            <pc:sldMk cId="1875172407" sldId="696"/>
            <ac:spMk id="3" creationId="{D2AB3D30-A16A-FC48-B680-30D9F4F04889}"/>
          </ac:spMkLst>
        </pc:spChg>
        <pc:spChg chg="del">
          <ac:chgData name="Andreas Biørn-Hansen" userId="f3adb44c-04fb-439e-8fac-7dab2e9da3ac" providerId="ADAL" clId="{6ED02D1A-4A3C-854D-A948-918C4DFDD9D1}" dt="2018-09-18T20:26:26.890" v="3626" actId="478"/>
          <ac:spMkLst>
            <pc:docMk/>
            <pc:sldMk cId="1875172407" sldId="696"/>
            <ac:spMk id="4" creationId="{2036B843-8BA9-4F44-A1C5-B79CE6AEFFF0}"/>
          </ac:spMkLst>
        </pc:spChg>
        <pc:spChg chg="del">
          <ac:chgData name="Andreas Biørn-Hansen" userId="f3adb44c-04fb-439e-8fac-7dab2e9da3ac" providerId="ADAL" clId="{6ED02D1A-4A3C-854D-A948-918C4DFDD9D1}" dt="2018-09-18T20:26:26.890" v="3626" actId="478"/>
          <ac:spMkLst>
            <pc:docMk/>
            <pc:sldMk cId="1875172407" sldId="696"/>
            <ac:spMk id="5" creationId="{00631AC2-A3EE-7C46-970E-32FB5981CD12}"/>
          </ac:spMkLst>
        </pc:spChg>
        <pc:spChg chg="add">
          <ac:chgData name="Andreas Biørn-Hansen" userId="f3adb44c-04fb-439e-8fac-7dab2e9da3ac" providerId="ADAL" clId="{6ED02D1A-4A3C-854D-A948-918C4DFDD9D1}" dt="2018-09-18T20:27:36.706" v="3633" actId="20577"/>
          <ac:spMkLst>
            <pc:docMk/>
            <pc:sldMk cId="1875172407" sldId="696"/>
            <ac:spMk id="7" creationId="{E01B1F1A-E57A-8F46-96AF-39EFEE4DA72A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9" creationId="{46A9257B-07DD-AE4A-ADAB-E3EE00EF5F89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0" creationId="{B0E450B4-A9D6-044F-B7DB-8679DB1526F0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2" creationId="{97FC5877-4F1E-704B-A5BC-9914EDF9CB34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3" creationId="{9D310644-1F4A-194F-B28A-EF215CA37F80}"/>
          </ac:spMkLst>
        </pc:spChg>
        <pc:spChg chg="mod">
          <ac:chgData name="Andreas Biørn-Hansen" userId="f3adb44c-04fb-439e-8fac-7dab2e9da3ac" providerId="ADAL" clId="{6ED02D1A-4A3C-854D-A948-918C4DFDD9D1}" dt="2018-09-18T20:33:17.641" v="3827" actId="20577"/>
          <ac:spMkLst>
            <pc:docMk/>
            <pc:sldMk cId="1875172407" sldId="696"/>
            <ac:spMk id="15" creationId="{60A22B7C-7D05-184D-8771-ECFC1FD487F2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6" creationId="{6483FB68-EF72-CA4A-9480-CC409A0431D7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8" creationId="{0FEAA748-B35F-4641-920C-90B073F07B32}"/>
          </ac:spMkLst>
        </pc:spChg>
        <pc:spChg chg="mod">
          <ac:chgData name="Andreas Biørn-Hansen" userId="f3adb44c-04fb-439e-8fac-7dab2e9da3ac" providerId="ADAL" clId="{6ED02D1A-4A3C-854D-A948-918C4DFDD9D1}" dt="2018-09-18T20:30:20.648" v="3753" actId="404"/>
          <ac:spMkLst>
            <pc:docMk/>
            <pc:sldMk cId="1875172407" sldId="696"/>
            <ac:spMk id="19" creationId="{0DEE263C-792D-4E4D-832A-8496169CD7D6}"/>
          </ac:spMkLst>
        </pc:spChg>
        <pc:spChg chg="add mod">
          <ac:chgData name="Andreas Biørn-Hansen" userId="f3adb44c-04fb-439e-8fac-7dab2e9da3ac" providerId="ADAL" clId="{6ED02D1A-4A3C-854D-A948-918C4DFDD9D1}" dt="2018-09-18T20:27:48.056" v="3640" actId="20577"/>
          <ac:spMkLst>
            <pc:docMk/>
            <pc:sldMk cId="1875172407" sldId="696"/>
            <ac:spMk id="20" creationId="{193DA79C-051F-8147-BA54-425524146600}"/>
          </ac:spMkLst>
        </pc:spChg>
        <pc:spChg chg="add mod">
          <ac:chgData name="Andreas Biørn-Hansen" userId="f3adb44c-04fb-439e-8fac-7dab2e9da3ac" providerId="ADAL" clId="{6ED02D1A-4A3C-854D-A948-918C4DFDD9D1}" dt="2018-09-18T20:28:11.810" v="3648" actId="1036"/>
          <ac:spMkLst>
            <pc:docMk/>
            <pc:sldMk cId="1875172407" sldId="696"/>
            <ac:spMk id="21" creationId="{52ACBB12-278E-A74D-92C6-95BE19F15B90}"/>
          </ac:spMkLst>
        </pc:spChg>
        <pc:spChg chg="add mod">
          <ac:chgData name="Andreas Biørn-Hansen" userId="f3adb44c-04fb-439e-8fac-7dab2e9da3ac" providerId="ADAL" clId="{6ED02D1A-4A3C-854D-A948-918C4DFDD9D1}" dt="2018-09-18T20:29:06.218" v="3658" actId="14100"/>
          <ac:spMkLst>
            <pc:docMk/>
            <pc:sldMk cId="1875172407" sldId="696"/>
            <ac:spMk id="22" creationId="{282513C7-A013-874F-AEDB-1E3BBE5ECE91}"/>
          </ac:spMkLst>
        </pc:spChg>
        <pc:spChg chg="add mod">
          <ac:chgData name="Andreas Biørn-Hansen" userId="f3adb44c-04fb-439e-8fac-7dab2e9da3ac" providerId="ADAL" clId="{6ED02D1A-4A3C-854D-A948-918C4DFDD9D1}" dt="2018-09-18T20:29:10.290" v="3659" actId="14100"/>
          <ac:spMkLst>
            <pc:docMk/>
            <pc:sldMk cId="1875172407" sldId="696"/>
            <ac:spMk id="23" creationId="{D2E29E50-694E-BD45-96DA-FA070714D559}"/>
          </ac:spMkLst>
        </pc:spChg>
        <pc:spChg chg="add mod">
          <ac:chgData name="Andreas Biørn-Hansen" userId="f3adb44c-04fb-439e-8fac-7dab2e9da3ac" providerId="ADAL" clId="{6ED02D1A-4A3C-854D-A948-918C4DFDD9D1}" dt="2018-09-18T20:29:25.377" v="3663" actId="14100"/>
          <ac:spMkLst>
            <pc:docMk/>
            <pc:sldMk cId="1875172407" sldId="696"/>
            <ac:spMk id="24" creationId="{50844B96-6AA8-1A4A-9A8A-898BBCB1B521}"/>
          </ac:spMkLst>
        </pc:spChg>
        <pc:spChg chg="add mod">
          <ac:chgData name="Andreas Biørn-Hansen" userId="f3adb44c-04fb-439e-8fac-7dab2e9da3ac" providerId="ADAL" clId="{6ED02D1A-4A3C-854D-A948-918C4DFDD9D1}" dt="2018-09-18T20:29:31.286" v="3666" actId="14100"/>
          <ac:spMkLst>
            <pc:docMk/>
            <pc:sldMk cId="1875172407" sldId="696"/>
            <ac:spMk id="25" creationId="{637C1052-1A35-0F40-A360-5E1051F9169F}"/>
          </ac:spMkLst>
        </pc:spChg>
        <pc:spChg chg="add mod">
          <ac:chgData name="Andreas Biørn-Hansen" userId="f3adb44c-04fb-439e-8fac-7dab2e9da3ac" providerId="ADAL" clId="{6ED02D1A-4A3C-854D-A948-918C4DFDD9D1}" dt="2018-09-18T20:30:58.296" v="3757" actId="14100"/>
          <ac:spMkLst>
            <pc:docMk/>
            <pc:sldMk cId="1875172407" sldId="696"/>
            <ac:spMk id="26" creationId="{10152CAF-FA63-D34D-A07B-E8316171D68D}"/>
          </ac:spMkLst>
        </pc:spChg>
        <pc:spChg chg="add mod">
          <ac:chgData name="Andreas Biørn-Hansen" userId="f3adb44c-04fb-439e-8fac-7dab2e9da3ac" providerId="ADAL" clId="{6ED02D1A-4A3C-854D-A948-918C4DFDD9D1}" dt="2018-09-18T20:31:38.528" v="3764" actId="1076"/>
          <ac:spMkLst>
            <pc:docMk/>
            <pc:sldMk cId="1875172407" sldId="696"/>
            <ac:spMk id="27" creationId="{30A3552B-D0C1-A548-9DB1-27921C420E70}"/>
          </ac:spMkLst>
        </pc:spChg>
        <pc:spChg chg="add mod">
          <ac:chgData name="Andreas Biørn-Hansen" userId="f3adb44c-04fb-439e-8fac-7dab2e9da3ac" providerId="ADAL" clId="{6ED02D1A-4A3C-854D-A948-918C4DFDD9D1}" dt="2018-09-18T20:36:49.259" v="3869" actId="1076"/>
          <ac:spMkLst>
            <pc:docMk/>
            <pc:sldMk cId="1875172407" sldId="696"/>
            <ac:spMk id="28" creationId="{2749EA8B-A63C-434B-AA77-9D69AA0B3A8B}"/>
          </ac:spMkLst>
        </pc:spChg>
        <pc:spChg chg="add mod">
          <ac:chgData name="Andreas Biørn-Hansen" userId="f3adb44c-04fb-439e-8fac-7dab2e9da3ac" providerId="ADAL" clId="{6ED02D1A-4A3C-854D-A948-918C4DFDD9D1}" dt="2018-09-18T20:36:43.154" v="3868" actId="1076"/>
          <ac:spMkLst>
            <pc:docMk/>
            <pc:sldMk cId="1875172407" sldId="696"/>
            <ac:spMk id="29" creationId="{28C5297B-9971-8D42-B8E2-C9285FA948E1}"/>
          </ac:spMkLst>
        </pc:spChg>
        <pc:spChg chg="add mod">
          <ac:chgData name="Andreas Biørn-Hansen" userId="f3adb44c-04fb-439e-8fac-7dab2e9da3ac" providerId="ADAL" clId="{6ED02D1A-4A3C-854D-A948-918C4DFDD9D1}" dt="2018-09-18T20:36:52.441" v="3870" actId="1036"/>
          <ac:spMkLst>
            <pc:docMk/>
            <pc:sldMk cId="1875172407" sldId="696"/>
            <ac:spMk id="30" creationId="{C06E4A7D-B445-D144-9FCA-1470C22C7BD8}"/>
          </ac:spMkLst>
        </pc:spChg>
        <pc:spChg chg="add del mod">
          <ac:chgData name="Andreas Biørn-Hansen" userId="f3adb44c-04fb-439e-8fac-7dab2e9da3ac" providerId="ADAL" clId="{6ED02D1A-4A3C-854D-A948-918C4DFDD9D1}" dt="2018-09-18T20:44:01.977" v="3917" actId="478"/>
          <ac:spMkLst>
            <pc:docMk/>
            <pc:sldMk cId="1875172407" sldId="696"/>
            <ac:spMk id="31" creationId="{9D0D8AFE-A13F-0A4E-B452-6744B949630E}"/>
          </ac:spMkLst>
        </pc:spChg>
        <pc:spChg chg="add mod">
          <ac:chgData name="Andreas Biørn-Hansen" userId="f3adb44c-04fb-439e-8fac-7dab2e9da3ac" providerId="ADAL" clId="{6ED02D1A-4A3C-854D-A948-918C4DFDD9D1}" dt="2018-09-18T20:32:31.680" v="3797" actId="1076"/>
          <ac:spMkLst>
            <pc:docMk/>
            <pc:sldMk cId="1875172407" sldId="696"/>
            <ac:spMk id="32" creationId="{E7E4FD63-663F-6846-AE9D-4FE5364B72DB}"/>
          </ac:spMkLst>
        </pc:spChg>
        <pc:spChg chg="add mod">
          <ac:chgData name="Andreas Biørn-Hansen" userId="f3adb44c-04fb-439e-8fac-7dab2e9da3ac" providerId="ADAL" clId="{6ED02D1A-4A3C-854D-A948-918C4DFDD9D1}" dt="2018-09-18T20:32:47.664" v="3801" actId="1076"/>
          <ac:spMkLst>
            <pc:docMk/>
            <pc:sldMk cId="1875172407" sldId="696"/>
            <ac:spMk id="33" creationId="{CD93B3CA-B882-8D4E-A461-C4030C3F90BE}"/>
          </ac:spMkLst>
        </pc:spChg>
        <pc:spChg chg="add mod">
          <ac:chgData name="Andreas Biørn-Hansen" userId="f3adb44c-04fb-439e-8fac-7dab2e9da3ac" providerId="ADAL" clId="{6ED02D1A-4A3C-854D-A948-918C4DFDD9D1}" dt="2018-09-18T20:33:33.104" v="3829" actId="1076"/>
          <ac:spMkLst>
            <pc:docMk/>
            <pc:sldMk cId="1875172407" sldId="696"/>
            <ac:spMk id="34" creationId="{B546EFBC-36E6-3C4C-B6C4-E2733A54073F}"/>
          </ac:spMkLst>
        </pc:spChg>
        <pc:spChg chg="add mod">
          <ac:chgData name="Andreas Biørn-Hansen" userId="f3adb44c-04fb-439e-8fac-7dab2e9da3ac" providerId="ADAL" clId="{6ED02D1A-4A3C-854D-A948-918C4DFDD9D1}" dt="2018-09-18T20:41:13.480" v="3886" actId="1038"/>
          <ac:spMkLst>
            <pc:docMk/>
            <pc:sldMk cId="1875172407" sldId="696"/>
            <ac:spMk id="35" creationId="{8FAFCE0C-720A-D14E-BF5E-F4705B93F7E7}"/>
          </ac:spMkLst>
        </pc:spChg>
        <pc:spChg chg="add mod">
          <ac:chgData name="Andreas Biørn-Hansen" userId="f3adb44c-04fb-439e-8fac-7dab2e9da3ac" providerId="ADAL" clId="{6ED02D1A-4A3C-854D-A948-918C4DFDD9D1}" dt="2018-09-18T20:41:23.021" v="3890" actId="1038"/>
          <ac:spMkLst>
            <pc:docMk/>
            <pc:sldMk cId="1875172407" sldId="696"/>
            <ac:spMk id="36" creationId="{A5762E76-423B-4048-8AC1-762B2C34CE4F}"/>
          </ac:spMkLst>
        </pc:spChg>
        <pc:spChg chg="add mod">
          <ac:chgData name="Andreas Biørn-Hansen" userId="f3adb44c-04fb-439e-8fac-7dab2e9da3ac" providerId="ADAL" clId="{6ED02D1A-4A3C-854D-A948-918C4DFDD9D1}" dt="2018-09-18T20:50:38.747" v="3940" actId="1076"/>
          <ac:spMkLst>
            <pc:docMk/>
            <pc:sldMk cId="1875172407" sldId="696"/>
            <ac:spMk id="37" creationId="{2B1CA1F1-BA3F-7447-809F-A1ED02EC8AB6}"/>
          </ac:spMkLst>
        </pc:spChg>
        <pc:spChg chg="add del mod">
          <ac:chgData name="Andreas Biørn-Hansen" userId="f3adb44c-04fb-439e-8fac-7dab2e9da3ac" providerId="ADAL" clId="{6ED02D1A-4A3C-854D-A948-918C4DFDD9D1}" dt="2018-09-18T20:43:48.780" v="3916" actId="20577"/>
          <ac:spMkLst>
            <pc:docMk/>
            <pc:sldMk cId="1875172407" sldId="696"/>
            <ac:spMk id="38" creationId="{E2E0308A-15A7-6D41-8319-F422EF5CA6BB}"/>
          </ac:spMkLst>
        </pc:spChg>
        <pc:spChg chg="add mod">
          <ac:chgData name="Andreas Biørn-Hansen" userId="f3adb44c-04fb-439e-8fac-7dab2e9da3ac" providerId="ADAL" clId="{6ED02D1A-4A3C-854D-A948-918C4DFDD9D1}" dt="2018-09-18T20:44:19.695" v="3924" actId="14100"/>
          <ac:spMkLst>
            <pc:docMk/>
            <pc:sldMk cId="1875172407" sldId="696"/>
            <ac:spMk id="39" creationId="{EC381382-5D65-614B-B2E8-4383331ED116}"/>
          </ac:spMkLst>
        </pc:spChg>
        <pc:spChg chg="add mod">
          <ac:chgData name="Andreas Biørn-Hansen" userId="f3adb44c-04fb-439e-8fac-7dab2e9da3ac" providerId="ADAL" clId="{6ED02D1A-4A3C-854D-A948-918C4DFDD9D1}" dt="2018-09-18T21:01:29.624" v="4035" actId="20577"/>
          <ac:spMkLst>
            <pc:docMk/>
            <pc:sldMk cId="1875172407" sldId="696"/>
            <ac:spMk id="40" creationId="{66393CAA-4DC9-CC4A-B167-60DF617296EA}"/>
          </ac:spMkLst>
        </pc:spChg>
        <pc:spChg chg="add mod">
          <ac:chgData name="Andreas Biørn-Hansen" userId="f3adb44c-04fb-439e-8fac-7dab2e9da3ac" providerId="ADAL" clId="{6ED02D1A-4A3C-854D-A948-918C4DFDD9D1}" dt="2018-09-18T20:51:44.525" v="3973" actId="1076"/>
          <ac:spMkLst>
            <pc:docMk/>
            <pc:sldMk cId="1875172407" sldId="696"/>
            <ac:spMk id="41" creationId="{9E420A7A-F5E4-C74D-8A71-DEE63D18E566}"/>
          </ac:spMkLst>
        </pc:spChg>
        <pc:grpChg chg="add">
          <ac:chgData name="Andreas Biørn-Hansen" userId="f3adb44c-04fb-439e-8fac-7dab2e9da3ac" providerId="ADAL" clId="{6ED02D1A-4A3C-854D-A948-918C4DFDD9D1}" dt="2018-09-18T20:27:36.706" v="3633" actId="20577"/>
          <ac:grpSpMkLst>
            <pc:docMk/>
            <pc:sldMk cId="1875172407" sldId="696"/>
            <ac:grpSpMk id="8" creationId="{3205C11D-4C76-1041-82B2-518DB0DE5618}"/>
          </ac:grpSpMkLst>
        </pc:grpChg>
        <pc:grpChg chg="add mod">
          <ac:chgData name="Andreas Biørn-Hansen" userId="f3adb44c-04fb-439e-8fac-7dab2e9da3ac" providerId="ADAL" clId="{6ED02D1A-4A3C-854D-A948-918C4DFDD9D1}" dt="2018-09-18T20:29:46.583" v="3694" actId="20577"/>
          <ac:grpSpMkLst>
            <pc:docMk/>
            <pc:sldMk cId="1875172407" sldId="696"/>
            <ac:grpSpMk id="11" creationId="{60853742-AD90-3A4E-A55A-17AF8206FDEE}"/>
          </ac:grpSpMkLst>
        </pc:grpChg>
        <pc:grpChg chg="add">
          <ac:chgData name="Andreas Biørn-Hansen" userId="f3adb44c-04fb-439e-8fac-7dab2e9da3ac" providerId="ADAL" clId="{6ED02D1A-4A3C-854D-A948-918C4DFDD9D1}" dt="2018-09-18T20:27:36.706" v="3633" actId="20577"/>
          <ac:grpSpMkLst>
            <pc:docMk/>
            <pc:sldMk cId="1875172407" sldId="696"/>
            <ac:grpSpMk id="14" creationId="{12343E10-42BA-B340-A597-DCB954863123}"/>
          </ac:grpSpMkLst>
        </pc:grpChg>
        <pc:grpChg chg="add mod">
          <ac:chgData name="Andreas Biørn-Hansen" userId="f3adb44c-04fb-439e-8fac-7dab2e9da3ac" providerId="ADAL" clId="{6ED02D1A-4A3C-854D-A948-918C4DFDD9D1}" dt="2018-09-18T20:29:42.742" v="3686" actId="20577"/>
          <ac:grpSpMkLst>
            <pc:docMk/>
            <pc:sldMk cId="1875172407" sldId="696"/>
            <ac:grpSpMk id="17" creationId="{BE970A6C-4050-1F48-A0F7-D2E2036195F4}"/>
          </ac:grpSpMkLst>
        </pc:grpChg>
        <pc:cxnChg chg="add mod">
          <ac:chgData name="Andreas Biørn-Hansen" userId="f3adb44c-04fb-439e-8fac-7dab2e9da3ac" providerId="ADAL" clId="{6ED02D1A-4A3C-854D-A948-918C4DFDD9D1}" dt="2018-09-18T20:27:39.487" v="3634" actId="1076"/>
          <ac:cxnSpMkLst>
            <pc:docMk/>
            <pc:sldMk cId="1875172407" sldId="696"/>
            <ac:cxnSpMk id="6" creationId="{511B420B-F941-0D4B-AB53-22B2935A2362}"/>
          </ac:cxnSpMkLst>
        </pc:cxnChg>
      </pc:sldChg>
      <pc:sldMasterChg chg="delSldLayout">
        <pc:chgData name="Andreas Biørn-Hansen" userId="f3adb44c-04fb-439e-8fac-7dab2e9da3ac" providerId="ADAL" clId="{6ED02D1A-4A3C-854D-A948-918C4DFDD9D1}" dt="2018-09-06T14:08:37.618" v="182" actId="2696"/>
        <pc:sldMasterMkLst>
          <pc:docMk/>
          <pc:sldMasterMk cId="0" sldId="2147483653"/>
        </pc:sldMasterMkLst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32938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88014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92942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546217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177613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809111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47121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031633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801450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5763933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43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08375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904962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76863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52064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18794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757130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962112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27450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70552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Main Im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22578448" y="394838"/>
            <a:ext cx="744359" cy="430851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r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</a:p>
        </p:txBody>
      </p:sp>
      <p:sp>
        <p:nvSpPr>
          <p:cNvPr id="11" name="Shape 11"/>
          <p:cNvSpPr txBox="1"/>
          <p:nvPr/>
        </p:nvSpPr>
        <p:spPr>
          <a:xfrm>
            <a:off x="21251803" y="12997839"/>
            <a:ext cx="2653289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Andreas Biørn-Hansen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3FFA1-E16E-214A-B341-DC008EB545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8BD9A-8C25-FF4D-BFAC-1EFED0FFC8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nsplash.com/search/photos/javascript?utm_source=unsplash&amp;utm_medium=referral&amp;utm_content=creditCopyText" TargetMode="External"/><Relationship Id="rId5" Type="http://schemas.openxmlformats.org/officeDocument/2006/relationships/hyperlink" Target="https://unsplash.com/photos/xekxE_VR0Ec?utm_source=unsplash&amp;utm_medium=referral&amp;utm_content=creditCopyText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latentflip.com/loupe/" TargetMode="Externa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kristiania.instructure.com/courses/577/assignments/724?module_item_id=6085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kristiania.instructure.com/courses/577/quizzes/513?module_item_id=11842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ristiania.instructure.com/courses/577/pages/forelesning-number-7-oppgaver-i-scrimba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6000"/>
            <a:lum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38000"/>
                    </a14:imgEffect>
                    <a14:imgEffect>
                      <a14:brightnessContrast bright="-52000" contrast="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/>
        </p:nvSpPr>
        <p:spPr>
          <a:xfrm>
            <a:off x="10522912" y="7739308"/>
            <a:ext cx="12231579" cy="27289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5416"/>
              </a:lnSpc>
              <a:spcBef>
                <a:spcPts val="0"/>
              </a:spcBef>
              <a:buSzPct val="25000"/>
              <a:buNone/>
            </a:pP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Introduksjon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Programmering</a:t>
            </a:r>
            <a:endParaRPr lang="en-US" sz="4800" b="1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7: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endParaRPr lang="en-US" sz="3600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endParaRPr lang="en-US" sz="3600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20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Foreleser</a:t>
            </a:r>
            <a:r>
              <a:rPr lang="en-US" sz="20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: Andreas Biørn-Hansen</a:t>
            </a:r>
          </a:p>
        </p:txBody>
      </p:sp>
      <p:sp>
        <p:nvSpPr>
          <p:cNvPr id="31" name="Shape 31"/>
          <p:cNvSpPr txBox="1"/>
          <p:nvPr/>
        </p:nvSpPr>
        <p:spPr>
          <a:xfrm>
            <a:off x="9572434" y="4742916"/>
            <a:ext cx="9351669" cy="247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55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PGR102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B29660-081A-164A-A533-26C0CE4EE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435"/>
          <a:stretch/>
        </p:blipFill>
        <p:spPr>
          <a:xfrm>
            <a:off x="3990706" y="4640828"/>
            <a:ext cx="4595258" cy="495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98ED2B-F587-1E4F-B01D-713604EC8E9D}"/>
              </a:ext>
            </a:extLst>
          </p:cNvPr>
          <p:cNvSpPr/>
          <p:nvPr/>
        </p:nvSpPr>
        <p:spPr>
          <a:xfrm>
            <a:off x="231825" y="13175250"/>
            <a:ext cx="31614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>
                <a:solidFill>
                  <a:schemeClr val="tx2"/>
                </a:solidFill>
              </a:rPr>
              <a:t>Photo by </a:t>
            </a:r>
            <a:r>
              <a:rPr lang="nb-NO" dirty="0">
                <a:solidFill>
                  <a:schemeClr val="tx2"/>
                </a:solidFill>
                <a:hlinkClick r:id="rId5"/>
              </a:rPr>
              <a:t>Markus Spiske</a:t>
            </a:r>
            <a:r>
              <a:rPr lang="nb-NO" dirty="0">
                <a:solidFill>
                  <a:schemeClr val="tx2"/>
                </a:solidFill>
              </a:rPr>
              <a:t> </a:t>
            </a:r>
            <a:r>
              <a:rPr lang="nb-NO" dirty="0" err="1">
                <a:solidFill>
                  <a:schemeClr val="tx2"/>
                </a:solidFill>
              </a:rPr>
              <a:t>on</a:t>
            </a:r>
            <a:r>
              <a:rPr lang="nb-NO" dirty="0">
                <a:solidFill>
                  <a:schemeClr val="tx2"/>
                </a:solidFill>
              </a:rPr>
              <a:t> </a:t>
            </a:r>
            <a:r>
              <a:rPr lang="nb-NO" dirty="0">
                <a:solidFill>
                  <a:schemeClr val="tx2"/>
                </a:solidFill>
                <a:hlinkClick r:id="rId6"/>
              </a:rPr>
              <a:t>Unsplash</a:t>
            </a:r>
            <a:endParaRPr lang="nb-NO" sz="1200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6E03E4-0710-554C-89F2-6AE424F763B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colorTemperature colorTemp="5037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4E9110-F59E-604F-BC08-6D82D49EF7F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4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54DE6D7-5AFF-AD48-8443-56D7E2AA5F7F}"/>
              </a:ext>
            </a:extLst>
          </p:cNvPr>
          <p:cNvSpPr/>
          <p:nvPr/>
        </p:nvSpPr>
        <p:spPr>
          <a:xfrm>
            <a:off x="8292019" y="5183312"/>
            <a:ext cx="3347358" cy="184512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b-NO" sz="2400" b="1" dirty="0">
                <a:solidFill>
                  <a:schemeClr val="tx2"/>
                </a:solidFill>
              </a:rPr>
              <a:t>Jeg har gått</a:t>
            </a:r>
          </a:p>
          <a:p>
            <a:r>
              <a:rPr lang="nb-NO" sz="2400" b="1" dirty="0">
                <a:solidFill>
                  <a:schemeClr val="tx2"/>
                </a:solidFill>
              </a:rPr>
              <a:t>skritt. Har jeg nådd mitt mål om å gå 5003 skritt i dag?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88D0C36-BB4D-DB41-BD95-8018495583B5}"/>
              </a:ext>
            </a:extLst>
          </p:cNvPr>
          <p:cNvSpPr/>
          <p:nvPr/>
        </p:nvSpPr>
        <p:spPr>
          <a:xfrm>
            <a:off x="13223248" y="1950256"/>
            <a:ext cx="3347358" cy="184512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b="1" dirty="0">
                <a:solidFill>
                  <a:schemeClr val="bg2"/>
                </a:solidFill>
              </a:rPr>
              <a:t>Ferdig! Nå kan jeg gjøre noe annet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70A810-2892-AD47-A0E0-5072C66F264A}"/>
              </a:ext>
            </a:extLst>
          </p:cNvPr>
          <p:cNvSpPr/>
          <p:nvPr/>
        </p:nvSpPr>
        <p:spPr>
          <a:xfrm>
            <a:off x="13223248" y="8813699"/>
            <a:ext cx="3347358" cy="184512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b="1" dirty="0">
                <a:solidFill>
                  <a:schemeClr val="bg2"/>
                </a:solidFill>
              </a:rPr>
              <a:t>Gå ett skritt til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C3CB9C5-6C71-FC48-A2C3-B5152F4AB733}"/>
              </a:ext>
            </a:extLst>
          </p:cNvPr>
          <p:cNvGrpSpPr/>
          <p:nvPr/>
        </p:nvGrpSpPr>
        <p:grpSpPr>
          <a:xfrm>
            <a:off x="9965698" y="7028442"/>
            <a:ext cx="3257550" cy="3169104"/>
            <a:chOff x="9965698" y="7028442"/>
            <a:chExt cx="3257550" cy="316910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FFCD0F-BA7C-464F-8AFD-BF32779AA9F5}"/>
                </a:ext>
              </a:extLst>
            </p:cNvPr>
            <p:cNvSpPr txBox="1"/>
            <p:nvPr/>
          </p:nvSpPr>
          <p:spPr>
            <a:xfrm>
              <a:off x="10371060" y="9243439"/>
              <a:ext cx="12234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800" b="1" dirty="0"/>
                <a:t>Sjekk </a:t>
              </a:r>
            </a:p>
            <a:p>
              <a:r>
                <a:rPr lang="nb-NO" sz="2800" b="1" dirty="0"/>
                <a:t>igjen</a:t>
              </a:r>
            </a:p>
          </p:txBody>
        </p:sp>
        <p:cxnSp>
          <p:nvCxnSpPr>
            <p:cNvPr id="9" name="Curved Connector 8">
              <a:extLst>
                <a:ext uri="{FF2B5EF4-FFF2-40B4-BE49-F238E27FC236}">
                  <a16:creationId xmlns:a16="http://schemas.microsoft.com/office/drawing/2014/main" id="{493C0136-B08C-1E49-A858-196D85849C84}"/>
                </a:ext>
              </a:extLst>
            </p:cNvPr>
            <p:cNvCxnSpPr>
              <a:stCxn id="4" idx="1"/>
              <a:endCxn id="2" idx="2"/>
            </p:cNvCxnSpPr>
            <p:nvPr/>
          </p:nvCxnSpPr>
          <p:spPr>
            <a:xfrm rot="10800000">
              <a:off x="9965698" y="7028442"/>
              <a:ext cx="3257550" cy="2707823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E40F7E-09BC-A64C-B724-A81AC9B70416}"/>
              </a:ext>
            </a:extLst>
          </p:cNvPr>
          <p:cNvGrpSpPr/>
          <p:nvPr/>
        </p:nvGrpSpPr>
        <p:grpSpPr>
          <a:xfrm>
            <a:off x="11639377" y="6105877"/>
            <a:ext cx="3257550" cy="2707822"/>
            <a:chOff x="11639377" y="6105877"/>
            <a:chExt cx="3257550" cy="2707822"/>
          </a:xfrm>
        </p:grpSpPr>
        <p:cxnSp>
          <p:nvCxnSpPr>
            <p:cNvPr id="6" name="Curved Connector 5">
              <a:extLst>
                <a:ext uri="{FF2B5EF4-FFF2-40B4-BE49-F238E27FC236}">
                  <a16:creationId xmlns:a16="http://schemas.microsoft.com/office/drawing/2014/main" id="{2B3CFC95-886E-864C-8071-BB15DD47424A}"/>
                </a:ext>
              </a:extLst>
            </p:cNvPr>
            <p:cNvCxnSpPr>
              <a:stCxn id="2" idx="3"/>
              <a:endCxn id="4" idx="0"/>
            </p:cNvCxnSpPr>
            <p:nvPr/>
          </p:nvCxnSpPr>
          <p:spPr>
            <a:xfrm>
              <a:off x="11639377" y="6105877"/>
              <a:ext cx="3257550" cy="2707822"/>
            </a:xfrm>
            <a:prstGeom prst="curvedConnector2">
              <a:avLst/>
            </a:prstGeom>
            <a:ln w="50800">
              <a:solidFill>
                <a:srgbClr val="C00000"/>
              </a:solidFill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2016EA-8838-4440-B1B0-8CAA8D01F1DC}"/>
                </a:ext>
              </a:extLst>
            </p:cNvPr>
            <p:cNvSpPr txBox="1"/>
            <p:nvPr/>
          </p:nvSpPr>
          <p:spPr>
            <a:xfrm>
              <a:off x="13763276" y="6393997"/>
              <a:ext cx="74411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nb-NO" sz="2800" b="1" dirty="0">
                  <a:solidFill>
                    <a:srgbClr val="C00000"/>
                  </a:solidFill>
                </a:rPr>
                <a:t>Nei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CE5B81-8C87-4443-BDB4-55983AB4854D}"/>
              </a:ext>
            </a:extLst>
          </p:cNvPr>
          <p:cNvGrpSpPr/>
          <p:nvPr/>
        </p:nvGrpSpPr>
        <p:grpSpPr>
          <a:xfrm>
            <a:off x="9965699" y="2872821"/>
            <a:ext cx="3257550" cy="2310491"/>
            <a:chOff x="9965699" y="2872821"/>
            <a:chExt cx="3257550" cy="2310491"/>
          </a:xfrm>
        </p:grpSpPr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D7450262-8BD4-4C40-AA3D-38D9113F7752}"/>
                </a:ext>
              </a:extLst>
            </p:cNvPr>
            <p:cNvCxnSpPr>
              <a:stCxn id="2" idx="0"/>
              <a:endCxn id="3" idx="1"/>
            </p:cNvCxnSpPr>
            <p:nvPr/>
          </p:nvCxnSpPr>
          <p:spPr>
            <a:xfrm rot="5400000" flipH="1" flipV="1">
              <a:off x="10439228" y="2399292"/>
              <a:ext cx="2310491" cy="3257550"/>
            </a:xfrm>
            <a:prstGeom prst="curvedConnector2">
              <a:avLst/>
            </a:prstGeom>
            <a:ln w="50800">
              <a:solidFill>
                <a:srgbClr val="00B05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4EBBED-9B6F-7649-889E-BAE2F05FADDD}"/>
                </a:ext>
              </a:extLst>
            </p:cNvPr>
            <p:cNvSpPr txBox="1"/>
            <p:nvPr/>
          </p:nvSpPr>
          <p:spPr>
            <a:xfrm>
              <a:off x="10238652" y="3076574"/>
              <a:ext cx="58541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nb-NO" sz="2800" b="1" dirty="0">
                  <a:solidFill>
                    <a:srgbClr val="00B050"/>
                  </a:solidFill>
                </a:rPr>
                <a:t>Ja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20ACAEF-751E-554C-B312-13DA66AB9218}"/>
              </a:ext>
            </a:extLst>
          </p:cNvPr>
          <p:cNvSpPr txBox="1"/>
          <p:nvPr/>
        </p:nvSpPr>
        <p:spPr>
          <a:xfrm>
            <a:off x="5357403" y="5747666"/>
            <a:ext cx="2791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b="1" dirty="0"/>
              <a:t>Start her </a:t>
            </a:r>
            <a:r>
              <a:rPr lang="nb-NO" sz="3600" b="1" dirty="0">
                <a:sym typeface="Wingdings" pitchFamily="2" charset="2"/>
              </a:rPr>
              <a:t> </a:t>
            </a:r>
            <a:endParaRPr lang="nb-NO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AA4B64-8650-774E-B53D-5ED06DCFF67E}"/>
              </a:ext>
            </a:extLst>
          </p:cNvPr>
          <p:cNvSpPr/>
          <p:nvPr/>
        </p:nvSpPr>
        <p:spPr>
          <a:xfrm>
            <a:off x="10281851" y="5283773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5000</a:t>
            </a:r>
            <a:endParaRPr lang="nb-NO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2524AD-B9F9-044F-BA1C-7321957D95A4}"/>
              </a:ext>
            </a:extLst>
          </p:cNvPr>
          <p:cNvSpPr/>
          <p:nvPr/>
        </p:nvSpPr>
        <p:spPr>
          <a:xfrm>
            <a:off x="10281850" y="5291571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5001</a:t>
            </a:r>
            <a:endParaRPr lang="nb-NO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4D2F1E-30D8-B148-B9F4-A874DF13D567}"/>
              </a:ext>
            </a:extLst>
          </p:cNvPr>
          <p:cNvSpPr/>
          <p:nvPr/>
        </p:nvSpPr>
        <p:spPr>
          <a:xfrm>
            <a:off x="10286055" y="5311968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5002</a:t>
            </a:r>
            <a:endParaRPr lang="nb-NO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37FC3A-4ADA-D145-9B8E-F0622B2D1BAB}"/>
              </a:ext>
            </a:extLst>
          </p:cNvPr>
          <p:cNvSpPr/>
          <p:nvPr/>
        </p:nvSpPr>
        <p:spPr>
          <a:xfrm>
            <a:off x="10282341" y="5308254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5003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041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5" grpId="1"/>
      <p:bldP spid="16" grpId="0"/>
      <p:bldP spid="16" grpId="1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8627792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 to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vanligste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JavaScript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NB: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finnes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(7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totalt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), men de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bygger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disse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B5ED59-3B51-F84B-98CA-3DAF270A9AAA}"/>
              </a:ext>
            </a:extLst>
          </p:cNvPr>
          <p:cNvGrpSpPr/>
          <p:nvPr/>
        </p:nvGrpSpPr>
        <p:grpSpPr>
          <a:xfrm>
            <a:off x="3026543" y="7131619"/>
            <a:ext cx="9252638" cy="2827151"/>
            <a:chOff x="3026543" y="6191819"/>
            <a:chExt cx="9252638" cy="282715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BC04333-5BCD-3E49-81C5-41A705C41C74}"/>
                </a:ext>
              </a:extLst>
            </p:cNvPr>
            <p:cNvSpPr/>
            <p:nvPr/>
          </p:nvSpPr>
          <p:spPr>
            <a:xfrm>
              <a:off x="3026543" y="7264644"/>
              <a:ext cx="9252638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for</a:t>
              </a:r>
              <a:r>
                <a:rPr lang="nb-NO" sz="3600" dirty="0">
                  <a:latin typeface="Courier" pitchFamily="2" charset="0"/>
                </a:rPr>
                <a:t> (var i = 0; i &lt; </a:t>
              </a:r>
              <a:r>
                <a:rPr lang="nb-NO" sz="3600" i="1" dirty="0">
                  <a:latin typeface="Courier" pitchFamily="2" charset="0"/>
                </a:rPr>
                <a:t>N</a:t>
              </a:r>
              <a:r>
                <a:rPr lang="nb-NO" sz="3600" dirty="0">
                  <a:latin typeface="Courier" pitchFamily="2" charset="0"/>
                </a:rPr>
                <a:t>; i++) {</a:t>
              </a:r>
            </a:p>
            <a:p>
              <a:r>
                <a:rPr lang="nb-NO" sz="3600" dirty="0">
                  <a:latin typeface="Courier" pitchFamily="2" charset="0"/>
                </a:rPr>
                <a:t>  </a:t>
              </a:r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// Alt inni her gjøres </a:t>
              </a:r>
              <a:r>
                <a:rPr lang="nb-NO" sz="3600" b="1" i="1" dirty="0">
                  <a:solidFill>
                    <a:srgbClr val="00B050"/>
                  </a:solidFill>
                  <a:latin typeface="Courier" pitchFamily="2" charset="0"/>
                </a:rPr>
                <a:t>N</a:t>
              </a:r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 ganger</a:t>
              </a:r>
            </a:p>
            <a:p>
              <a:r>
                <a:rPr lang="nb-NO" sz="3600" dirty="0">
                  <a:latin typeface="Courier" pitchFamily="2" charset="0"/>
                </a:rPr>
                <a:t>};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436AAA-4B51-D444-8A32-A1D588FC90C8}"/>
                </a:ext>
              </a:extLst>
            </p:cNvPr>
            <p:cNvSpPr txBox="1"/>
            <p:nvPr/>
          </p:nvSpPr>
          <p:spPr>
            <a:xfrm>
              <a:off x="3026543" y="6191819"/>
              <a:ext cx="563968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800" u="sng" dirty="0">
                  <a:latin typeface="Courier" pitchFamily="2" charset="0"/>
                </a:rPr>
                <a:t>for</a:t>
              </a:r>
              <a:r>
                <a:rPr lang="nb-NO" sz="4800" u="sng" dirty="0"/>
                <a:t>-loop </a:t>
              </a:r>
              <a:r>
                <a:rPr lang="nb-NO" sz="4800" i="1" u="sng" dirty="0"/>
                <a:t>(for-løkke)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78A3238-84B2-DD49-961C-E501F25A456E}"/>
              </a:ext>
            </a:extLst>
          </p:cNvPr>
          <p:cNvGrpSpPr/>
          <p:nvPr/>
        </p:nvGrpSpPr>
        <p:grpSpPr>
          <a:xfrm>
            <a:off x="13985254" y="7131619"/>
            <a:ext cx="9030863" cy="3913452"/>
            <a:chOff x="13985254" y="6191819"/>
            <a:chExt cx="9030863" cy="39134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0C0025-E54F-2B49-AA17-001D84CC9EA0}"/>
                </a:ext>
              </a:extLst>
            </p:cNvPr>
            <p:cNvSpPr/>
            <p:nvPr/>
          </p:nvSpPr>
          <p:spPr>
            <a:xfrm>
              <a:off x="13985254" y="7242949"/>
              <a:ext cx="9030863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while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 </a:t>
              </a:r>
              <a:r>
                <a:rPr lang="nb-NO" sz="3600" i="1" dirty="0">
                  <a:latin typeface="Courier" pitchFamily="2" charset="0"/>
                </a:rPr>
                <a:t>(</a:t>
              </a:r>
              <a:r>
                <a:rPr lang="nb-NO" sz="3600" i="1" dirty="0" err="1">
                  <a:latin typeface="Courier" pitchFamily="2" charset="0"/>
                </a:rPr>
                <a:t>condition</a:t>
              </a:r>
              <a:r>
                <a:rPr lang="nb-NO" sz="3600" i="1" dirty="0">
                  <a:latin typeface="Courier" pitchFamily="2" charset="0"/>
                </a:rPr>
                <a:t>)</a:t>
              </a:r>
              <a:r>
                <a:rPr lang="nb-NO" sz="3600" dirty="0">
                  <a:latin typeface="Courier" pitchFamily="2" charset="0"/>
                </a:rPr>
                <a:t> {</a:t>
              </a:r>
            </a:p>
            <a:p>
              <a:r>
                <a:rPr lang="nb-NO" sz="3600" dirty="0">
                  <a:latin typeface="Courier" pitchFamily="2" charset="0"/>
                </a:rPr>
                <a:t>  </a:t>
              </a:r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// Alt inni her gjøres frem</a:t>
              </a:r>
            </a:p>
            <a:p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     til </a:t>
              </a:r>
              <a:r>
                <a:rPr lang="nb-NO" sz="3600" b="1" i="1" dirty="0" err="1">
                  <a:solidFill>
                    <a:srgbClr val="00B050"/>
                  </a:solidFill>
                  <a:latin typeface="Courier" pitchFamily="2" charset="0"/>
                </a:rPr>
                <a:t>condition</a:t>
              </a:r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 evalueres </a:t>
              </a:r>
            </a:p>
            <a:p>
              <a:r>
                <a:rPr lang="nb-NO" sz="3600" b="1" dirty="0">
                  <a:solidFill>
                    <a:srgbClr val="00B050"/>
                  </a:solidFill>
                  <a:latin typeface="Courier" pitchFamily="2" charset="0"/>
                </a:rPr>
                <a:t>     til </a:t>
              </a:r>
              <a:r>
                <a:rPr lang="nb-NO" sz="3600" b="1" i="1" dirty="0">
                  <a:solidFill>
                    <a:srgbClr val="00B050"/>
                  </a:solidFill>
                  <a:latin typeface="Courier" pitchFamily="2" charset="0"/>
                </a:rPr>
                <a:t>false</a:t>
              </a:r>
              <a:endParaRPr lang="nb-NO" sz="3600" i="1" dirty="0">
                <a:latin typeface="Courier" pitchFamily="2" charset="0"/>
              </a:endParaRPr>
            </a:p>
            <a:p>
              <a:r>
                <a:rPr lang="nb-NO" sz="3600" dirty="0">
                  <a:latin typeface="Courier" pitchFamily="2" charset="0"/>
                </a:rPr>
                <a:t>};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939CC91-499B-7447-9FB5-60E18621AD04}"/>
                </a:ext>
              </a:extLst>
            </p:cNvPr>
            <p:cNvSpPr txBox="1"/>
            <p:nvPr/>
          </p:nvSpPr>
          <p:spPr>
            <a:xfrm>
              <a:off x="13985254" y="6191819"/>
              <a:ext cx="70599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800" u="sng" dirty="0" err="1">
                  <a:latin typeface="Courier" pitchFamily="2" charset="0"/>
                </a:rPr>
                <a:t>while</a:t>
              </a:r>
              <a:r>
                <a:rPr lang="nb-NO" sz="4800" u="sng" dirty="0"/>
                <a:t>-loop </a:t>
              </a:r>
              <a:r>
                <a:rPr lang="nb-NO" sz="4800" i="1" u="sng" dirty="0"/>
                <a:t>(</a:t>
              </a:r>
              <a:r>
                <a:rPr lang="nb-NO" sz="4800" i="1" u="sng" dirty="0" err="1"/>
                <a:t>while</a:t>
              </a:r>
              <a:r>
                <a:rPr lang="nb-NO" sz="4800" i="1" u="sng" dirty="0"/>
                <a:t>-løkke)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0423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1254203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flyter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kode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ved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loops?</a:t>
            </a:r>
            <a:endParaRPr lang="en-US" sz="4400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B5ED59-3B51-F84B-98CA-3DAF270A9AAA}"/>
              </a:ext>
            </a:extLst>
          </p:cNvPr>
          <p:cNvGrpSpPr/>
          <p:nvPr/>
        </p:nvGrpSpPr>
        <p:grpSpPr>
          <a:xfrm>
            <a:off x="3170324" y="6001928"/>
            <a:ext cx="9252638" cy="5043143"/>
            <a:chOff x="3026543" y="6191819"/>
            <a:chExt cx="9252638" cy="504314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BC04333-5BCD-3E49-81C5-41A705C41C74}"/>
                </a:ext>
              </a:extLst>
            </p:cNvPr>
            <p:cNvSpPr/>
            <p:nvPr/>
          </p:nvSpPr>
          <p:spPr>
            <a:xfrm>
              <a:off x="3026543" y="7264644"/>
              <a:ext cx="9252638" cy="397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"Før løkka"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</a:p>
            <a:p>
              <a:endParaRPr lang="nb-NO" sz="3600" dirty="0">
                <a:solidFill>
                  <a:srgbClr val="0000FF"/>
                </a:solidFill>
                <a:latin typeface="Courier" pitchFamily="2" charset="0"/>
              </a:endParaRPr>
            </a:p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for</a:t>
              </a:r>
              <a:r>
                <a:rPr lang="nb-NO" sz="3600" dirty="0">
                  <a:latin typeface="Courier" pitchFamily="2" charset="0"/>
                </a:rPr>
                <a:t> (</a:t>
              </a:r>
              <a:r>
                <a:rPr lang="nb-NO" sz="3600" dirty="0">
                  <a:solidFill>
                    <a:srgbClr val="0600FF"/>
                  </a:solidFill>
                  <a:latin typeface="Courier" pitchFamily="2" charset="0"/>
                </a:rPr>
                <a:t>var</a:t>
              </a:r>
              <a:r>
                <a:rPr lang="nb-NO" sz="3600" dirty="0">
                  <a:latin typeface="Courier" pitchFamily="2" charset="0"/>
                </a:rPr>
                <a:t> i = 0; i &lt; </a:t>
              </a:r>
              <a:r>
                <a:rPr lang="nb-NO" sz="3600" i="1" dirty="0">
                  <a:latin typeface="Courier" pitchFamily="2" charset="0"/>
                </a:rPr>
                <a:t>5</a:t>
              </a:r>
              <a:r>
                <a:rPr lang="nb-NO" sz="3600" dirty="0">
                  <a:latin typeface="Courier" pitchFamily="2" charset="0"/>
                </a:rPr>
                <a:t>; i++) {</a:t>
              </a:r>
            </a:p>
            <a:p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  </a:t>
              </a:r>
              <a:r>
                <a:rPr lang="nb-NO" sz="3600" dirty="0" err="1">
                  <a:solidFill>
                    <a:schemeClr val="bg2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"Hei"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</a:p>
            <a:p>
              <a:r>
                <a:rPr lang="nb-NO" sz="3600" dirty="0">
                  <a:latin typeface="Courier" pitchFamily="2" charset="0"/>
                </a:rPr>
                <a:t>};</a:t>
              </a:r>
            </a:p>
            <a:p>
              <a:endParaRPr lang="nb-NO" sz="3600" dirty="0">
                <a:latin typeface="Courier" pitchFamily="2" charset="0"/>
              </a:endParaRPr>
            </a:p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"Etter løkka"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436AAA-4B51-D444-8A32-A1D588FC90C8}"/>
                </a:ext>
              </a:extLst>
            </p:cNvPr>
            <p:cNvSpPr txBox="1"/>
            <p:nvPr/>
          </p:nvSpPr>
          <p:spPr>
            <a:xfrm>
              <a:off x="3026543" y="6191819"/>
              <a:ext cx="563968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800" u="sng" dirty="0">
                  <a:latin typeface="Courier" pitchFamily="2" charset="0"/>
                </a:rPr>
                <a:t>for</a:t>
              </a:r>
              <a:r>
                <a:rPr lang="nb-NO" sz="4800" u="sng" dirty="0"/>
                <a:t>-loop </a:t>
              </a:r>
              <a:r>
                <a:rPr lang="nb-NO" sz="4800" i="1" u="sng" dirty="0"/>
                <a:t>(for-løkke)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78A3238-84B2-DD49-961C-E501F25A456E}"/>
              </a:ext>
            </a:extLst>
          </p:cNvPr>
          <p:cNvGrpSpPr/>
          <p:nvPr/>
        </p:nvGrpSpPr>
        <p:grpSpPr>
          <a:xfrm>
            <a:off x="14467854" y="6001928"/>
            <a:ext cx="9030863" cy="5575445"/>
            <a:chOff x="13985254" y="6191819"/>
            <a:chExt cx="9030863" cy="557544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0C0025-E54F-2B49-AA17-001D84CC9EA0}"/>
                </a:ext>
              </a:extLst>
            </p:cNvPr>
            <p:cNvSpPr/>
            <p:nvPr/>
          </p:nvSpPr>
          <p:spPr>
            <a:xfrm>
              <a:off x="13985254" y="7242949"/>
              <a:ext cx="9030863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"Før løkka"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  <a:endParaRPr lang="nb-NO" sz="3600" dirty="0">
                <a:solidFill>
                  <a:srgbClr val="0000FF"/>
                </a:solidFill>
                <a:latin typeface="Courier" pitchFamily="2" charset="0"/>
              </a:endParaRPr>
            </a:p>
            <a:p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var </a:t>
              </a:r>
              <a:r>
                <a:rPr lang="nb-NO" sz="3600" dirty="0" err="1">
                  <a:solidFill>
                    <a:schemeClr val="bg2"/>
                  </a:solidFill>
                  <a:latin typeface="Courier" pitchFamily="2" charset="0"/>
                </a:rPr>
                <a:t>counter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 = 0;</a:t>
              </a:r>
            </a:p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while</a:t>
              </a:r>
              <a:r>
                <a:rPr lang="nb-NO" sz="3600" dirty="0">
                  <a:solidFill>
                    <a:srgbClr val="0000FF"/>
                  </a:solidFill>
                  <a:latin typeface="Courier" pitchFamily="2" charset="0"/>
                </a:rPr>
                <a:t> </a:t>
              </a:r>
              <a:r>
                <a:rPr lang="nb-NO" sz="3600" i="1" dirty="0">
                  <a:latin typeface="Courier" pitchFamily="2" charset="0"/>
                </a:rPr>
                <a:t>(</a:t>
              </a:r>
              <a:r>
                <a:rPr lang="nb-NO" sz="3600" i="1" dirty="0" err="1">
                  <a:latin typeface="Courier" pitchFamily="2" charset="0"/>
                </a:rPr>
                <a:t>counter</a:t>
              </a:r>
              <a:r>
                <a:rPr lang="nb-NO" sz="3600" i="1" dirty="0">
                  <a:latin typeface="Courier" pitchFamily="2" charset="0"/>
                </a:rPr>
                <a:t> &lt; 5)</a:t>
              </a:r>
              <a:r>
                <a:rPr lang="nb-NO" sz="3600" dirty="0">
                  <a:latin typeface="Courier" pitchFamily="2" charset="0"/>
                </a:rPr>
                <a:t> {</a:t>
              </a:r>
            </a:p>
            <a:p>
              <a:r>
                <a:rPr lang="nb-NO" sz="3600" dirty="0">
                  <a:latin typeface="Courier" pitchFamily="2" charset="0"/>
                </a:rPr>
                <a:t>  </a:t>
              </a:r>
              <a:r>
                <a:rPr lang="nb-NO" sz="3600" dirty="0" err="1">
                  <a:solidFill>
                    <a:schemeClr val="bg2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"Hei"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</a:p>
            <a:p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  </a:t>
              </a:r>
              <a:r>
                <a:rPr lang="nb-NO" sz="3600" dirty="0" err="1">
                  <a:solidFill>
                    <a:schemeClr val="bg2"/>
                  </a:solidFill>
                  <a:latin typeface="Courier" pitchFamily="2" charset="0"/>
                </a:rPr>
                <a:t>counter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++;</a:t>
              </a:r>
              <a:endParaRPr lang="nb-NO" sz="3600" i="1" dirty="0">
                <a:latin typeface="Courier" pitchFamily="2" charset="0"/>
              </a:endParaRPr>
            </a:p>
            <a:p>
              <a:r>
                <a:rPr lang="nb-NO" sz="3600" dirty="0">
                  <a:latin typeface="Courier" pitchFamily="2" charset="0"/>
                </a:rPr>
                <a:t>};</a:t>
              </a:r>
            </a:p>
            <a:p>
              <a:endParaRPr lang="nb-NO" sz="3600" dirty="0">
                <a:latin typeface="Courier" pitchFamily="2" charset="0"/>
              </a:endParaRPr>
            </a:p>
            <a:p>
              <a:r>
                <a:rPr lang="nb-NO" sz="3600" dirty="0" err="1">
                  <a:solidFill>
                    <a:srgbClr val="0000FF"/>
                  </a:solidFill>
                  <a:latin typeface="Courier" pitchFamily="2" charset="0"/>
                </a:rPr>
                <a:t>console.log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(</a:t>
              </a:r>
              <a:r>
                <a:rPr lang="nb-NO" sz="3600" dirty="0">
                  <a:solidFill>
                    <a:srgbClr val="C00000"/>
                  </a:solidFill>
                  <a:latin typeface="Courier" pitchFamily="2" charset="0"/>
                </a:rPr>
                <a:t>"Etter løkka"</a:t>
              </a:r>
              <a:r>
                <a:rPr lang="nb-NO" sz="3600" dirty="0">
                  <a:solidFill>
                    <a:schemeClr val="bg2"/>
                  </a:solidFill>
                  <a:latin typeface="Courier" pitchFamily="2" charset="0"/>
                </a:rPr>
                <a:t>);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939CC91-499B-7447-9FB5-60E18621AD04}"/>
                </a:ext>
              </a:extLst>
            </p:cNvPr>
            <p:cNvSpPr txBox="1"/>
            <p:nvPr/>
          </p:nvSpPr>
          <p:spPr>
            <a:xfrm>
              <a:off x="13985254" y="6191819"/>
              <a:ext cx="70599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800" u="sng" dirty="0" err="1">
                  <a:latin typeface="Courier" pitchFamily="2" charset="0"/>
                </a:rPr>
                <a:t>while</a:t>
              </a:r>
              <a:r>
                <a:rPr lang="nb-NO" sz="4800" u="sng" dirty="0"/>
                <a:t>-loop </a:t>
              </a:r>
              <a:r>
                <a:rPr lang="nb-NO" sz="4800" i="1" u="sng" dirty="0"/>
                <a:t>(</a:t>
              </a:r>
              <a:r>
                <a:rPr lang="nb-NO" sz="4800" i="1" u="sng" dirty="0" err="1"/>
                <a:t>while</a:t>
              </a:r>
              <a:r>
                <a:rPr lang="nb-NO" sz="4800" i="1" u="sng" dirty="0"/>
                <a:t>-løkke)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E8074AF-FD75-8B43-A50B-401B3929112C}"/>
              </a:ext>
            </a:extLst>
          </p:cNvPr>
          <p:cNvSpPr txBox="1"/>
          <p:nvPr/>
        </p:nvSpPr>
        <p:spPr>
          <a:xfrm>
            <a:off x="3170324" y="4265187"/>
            <a:ext cx="113063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200" b="1" dirty="0"/>
              <a:t>Hele</a:t>
            </a:r>
            <a:r>
              <a:rPr lang="nb-NO" sz="3200" dirty="0"/>
              <a:t> løkka må kjøres ferdig før programmet går videre! </a:t>
            </a:r>
          </a:p>
          <a:p>
            <a:r>
              <a:rPr lang="nb-NO" sz="3200" i="1" dirty="0"/>
              <a:t>"Før løkka"</a:t>
            </a:r>
            <a:r>
              <a:rPr lang="nb-NO" sz="3200" dirty="0"/>
              <a:t> vises først, så </a:t>
            </a:r>
            <a:r>
              <a:rPr lang="nb-NO" sz="3200" i="1" dirty="0"/>
              <a:t>"Hei"</a:t>
            </a:r>
            <a:r>
              <a:rPr lang="nb-NO" sz="3200" dirty="0"/>
              <a:t> fem ganger, så </a:t>
            </a:r>
            <a:r>
              <a:rPr lang="nb-NO" sz="3200" i="1" dirty="0"/>
              <a:t>"Etter løkka".</a:t>
            </a:r>
            <a:r>
              <a:rPr lang="nb-NO" sz="32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AC26F8-7DFD-B041-8E13-2A4DA40E5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68212" y="1350362"/>
            <a:ext cx="3330506" cy="399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1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2">
            <a:extLst>
              <a:ext uri="{FF2B5EF4-FFF2-40B4-BE49-F238E27FC236}">
                <a16:creationId xmlns:a16="http://schemas.microsoft.com/office/drawing/2014/main" id="{DBDE0B65-E4F1-7046-9711-BE9B267E0907}"/>
              </a:ext>
            </a:extLst>
          </p:cNvPr>
          <p:cNvSpPr txBox="1"/>
          <p:nvPr/>
        </p:nvSpPr>
        <p:spPr>
          <a:xfrm>
            <a:off x="3099985" y="5306480"/>
            <a:ext cx="1852009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dybden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600" b="1" dirty="0">
                <a:solidFill>
                  <a:srgbClr val="00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381BC-106A-8543-9D1D-50FB7666BDA9}"/>
              </a:ext>
            </a:extLst>
          </p:cNvPr>
          <p:cNvSpPr/>
          <p:nvPr/>
        </p:nvSpPr>
        <p:spPr>
          <a:xfrm>
            <a:off x="4996519" y="7806036"/>
            <a:ext cx="137994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for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i = 0; </a:t>
            </a:r>
            <a:r>
              <a:rPr lang="nb-NO" sz="3600" b="1" i="1" dirty="0" err="1">
                <a:latin typeface="Courier" pitchFamily="2" charset="0"/>
              </a:rPr>
              <a:t>condition</a:t>
            </a:r>
            <a:r>
              <a:rPr lang="nb-NO" sz="3600" i="1" dirty="0">
                <a:latin typeface="Courier" pitchFamily="2" charset="0"/>
              </a:rPr>
              <a:t>; </a:t>
            </a:r>
            <a:r>
              <a:rPr lang="nb-NO" sz="3600" dirty="0">
                <a:latin typeface="Courier" pitchFamily="2" charset="0"/>
              </a:rPr>
              <a:t>i++) {</a:t>
            </a:r>
          </a:p>
          <a:p>
            <a:r>
              <a:rPr lang="nb-NO" sz="3600" dirty="0">
                <a:latin typeface="Courier" pitchFamily="2" charset="0"/>
              </a:rPr>
              <a:t>  </a:t>
            </a:r>
          </a:p>
          <a:p>
            <a:r>
              <a:rPr lang="nb-NO" sz="3600" dirty="0">
                <a:latin typeface="Courier" pitchFamily="2" charset="0"/>
              </a:rPr>
              <a:t>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C6BDCD3-2958-4B48-9FA8-A61359BCA701}"/>
              </a:ext>
            </a:extLst>
          </p:cNvPr>
          <p:cNvGrpSpPr/>
          <p:nvPr/>
        </p:nvGrpSpPr>
        <p:grpSpPr>
          <a:xfrm>
            <a:off x="7924800" y="8458200"/>
            <a:ext cx="15721755" cy="2983944"/>
            <a:chOff x="7924800" y="8458200"/>
            <a:chExt cx="15721755" cy="2983944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05B5F24D-2C2C-1844-9ED3-D32F2C093A0F}"/>
                </a:ext>
              </a:extLst>
            </p:cNvPr>
            <p:cNvCxnSpPr/>
            <p:nvPr/>
          </p:nvCxnSpPr>
          <p:spPr>
            <a:xfrm>
              <a:off x="7924800" y="8458200"/>
              <a:ext cx="1676400" cy="16764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5AD7FD-ABC9-234D-9AD4-CA67A820B993}"/>
                </a:ext>
              </a:extLst>
            </p:cNvPr>
            <p:cNvSpPr txBox="1"/>
            <p:nvPr/>
          </p:nvSpPr>
          <p:spPr>
            <a:xfrm>
              <a:off x="9321800" y="10364926"/>
              <a:ext cx="1432475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3200" dirty="0"/>
                <a:t>Navngivning av denne variabelen er en konvensjon (en standardisert praksis).</a:t>
              </a:r>
            </a:p>
            <a:p>
              <a:r>
                <a:rPr lang="nb-NO" sz="3200" dirty="0"/>
                <a:t>Man kan tenke at i er kort for </a:t>
              </a:r>
              <a:r>
                <a:rPr lang="nb-NO" sz="3200" i="1" dirty="0" err="1"/>
                <a:t>iterator</a:t>
              </a:r>
              <a:r>
                <a:rPr lang="nb-NO" sz="32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399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157713-4E6A-8449-B9AA-91ABEE358559}"/>
              </a:ext>
            </a:extLst>
          </p:cNvPr>
          <p:cNvSpPr/>
          <p:nvPr/>
        </p:nvSpPr>
        <p:spPr>
          <a:xfrm>
            <a:off x="3337868" y="2014881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9BD970-1B73-B346-8E28-F39E9C7F8EE4}"/>
              </a:ext>
            </a:extLst>
          </p:cNvPr>
          <p:cNvSpPr/>
          <p:nvPr/>
        </p:nvSpPr>
        <p:spPr>
          <a:xfrm>
            <a:off x="3337868" y="1173613"/>
            <a:ext cx="356700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i = 0;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3DB5CC-3BA7-2F4C-9305-C0E472E00482}"/>
              </a:ext>
            </a:extLst>
          </p:cNvPr>
          <p:cNvSpPr/>
          <p:nvPr/>
        </p:nvSpPr>
        <p:spPr>
          <a:xfrm>
            <a:off x="3337868" y="4042974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0EC38F-06E4-634D-BC84-D99895672D6E}"/>
              </a:ext>
            </a:extLst>
          </p:cNvPr>
          <p:cNvSpPr/>
          <p:nvPr/>
        </p:nvSpPr>
        <p:spPr>
          <a:xfrm>
            <a:off x="3337868" y="3201706"/>
            <a:ext cx="1537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i++;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4FE2DB-F4FB-DF41-A2CB-0536E8B80F24}"/>
              </a:ext>
            </a:extLst>
          </p:cNvPr>
          <p:cNvSpPr/>
          <p:nvPr/>
        </p:nvSpPr>
        <p:spPr>
          <a:xfrm>
            <a:off x="3337868" y="6071067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2508F3-E47C-FC4D-B912-903C6AF40ED3}"/>
              </a:ext>
            </a:extLst>
          </p:cNvPr>
          <p:cNvSpPr/>
          <p:nvPr/>
        </p:nvSpPr>
        <p:spPr>
          <a:xfrm>
            <a:off x="3337868" y="5229799"/>
            <a:ext cx="1537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i++;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CF7472-A7CB-F84C-9828-B676F259E849}"/>
              </a:ext>
            </a:extLst>
          </p:cNvPr>
          <p:cNvSpPr/>
          <p:nvPr/>
        </p:nvSpPr>
        <p:spPr>
          <a:xfrm>
            <a:off x="3337868" y="8099160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55254E-32F5-DF42-A08A-96E6B1EADA11}"/>
              </a:ext>
            </a:extLst>
          </p:cNvPr>
          <p:cNvSpPr/>
          <p:nvPr/>
        </p:nvSpPr>
        <p:spPr>
          <a:xfrm>
            <a:off x="3337868" y="7257892"/>
            <a:ext cx="1537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i++;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F379F-231B-6347-B28A-F3790BD48917}"/>
              </a:ext>
            </a:extLst>
          </p:cNvPr>
          <p:cNvSpPr/>
          <p:nvPr/>
        </p:nvSpPr>
        <p:spPr>
          <a:xfrm>
            <a:off x="3337868" y="10127253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81A736-3ECE-2E46-8EFD-700095AEFB55}"/>
              </a:ext>
            </a:extLst>
          </p:cNvPr>
          <p:cNvSpPr/>
          <p:nvPr/>
        </p:nvSpPr>
        <p:spPr>
          <a:xfrm>
            <a:off x="3337868" y="9285985"/>
            <a:ext cx="1537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i++;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887DF8-43B7-F942-94D5-2764505A7F81}"/>
              </a:ext>
            </a:extLst>
          </p:cNvPr>
          <p:cNvSpPr/>
          <p:nvPr/>
        </p:nvSpPr>
        <p:spPr>
          <a:xfrm>
            <a:off x="3337868" y="12155346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400" dirty="0">
                <a:latin typeface="Courier" pitchFamily="2" charset="0"/>
              </a:rPr>
              <a:t> + i);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A225E4-D4AA-F742-BCF5-83DE34534291}"/>
              </a:ext>
            </a:extLst>
          </p:cNvPr>
          <p:cNvSpPr/>
          <p:nvPr/>
        </p:nvSpPr>
        <p:spPr>
          <a:xfrm>
            <a:off x="3337868" y="11314078"/>
            <a:ext cx="15376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i++;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B9D360-B8B7-E94A-A2DF-C7B972F0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4363" y="3933185"/>
            <a:ext cx="5537758" cy="581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6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3BB896-FE29-9D4F-AB63-3A0995325626}"/>
              </a:ext>
            </a:extLst>
          </p:cNvPr>
          <p:cNvSpPr/>
          <p:nvPr/>
        </p:nvSpPr>
        <p:spPr>
          <a:xfrm>
            <a:off x="9497388" y="6465483"/>
            <a:ext cx="1879697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5400" dirty="0">
                <a:solidFill>
                  <a:srgbClr val="0000FF"/>
                </a:solidFill>
                <a:latin typeface="Courier" pitchFamily="2" charset="0"/>
              </a:rPr>
              <a:t>for</a:t>
            </a:r>
            <a:r>
              <a:rPr lang="nb-NO" sz="5400" dirty="0">
                <a:latin typeface="Courier" pitchFamily="2" charset="0"/>
              </a:rPr>
              <a:t> (</a:t>
            </a:r>
            <a:r>
              <a:rPr lang="nb-NO" sz="5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5400" dirty="0">
                <a:latin typeface="Courier" pitchFamily="2" charset="0"/>
              </a:rPr>
              <a:t> i = </a:t>
            </a:r>
            <a:r>
              <a:rPr lang="nb-NO" sz="54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5400" dirty="0">
                <a:latin typeface="Courier" pitchFamily="2" charset="0"/>
              </a:rPr>
              <a:t>; i &lt; </a:t>
            </a:r>
            <a:r>
              <a:rPr lang="nb-NO" sz="5400" dirty="0">
                <a:solidFill>
                  <a:srgbClr val="09885A"/>
                </a:solidFill>
                <a:latin typeface="Courier" pitchFamily="2" charset="0"/>
              </a:rPr>
              <a:t>10</a:t>
            </a:r>
            <a:r>
              <a:rPr lang="nb-NO" sz="5400" dirty="0">
                <a:latin typeface="Courier" pitchFamily="2" charset="0"/>
              </a:rPr>
              <a:t>; i++) {</a:t>
            </a:r>
          </a:p>
          <a:p>
            <a:r>
              <a:rPr lang="nb-NO" sz="5400" dirty="0">
                <a:latin typeface="Courier" pitchFamily="2" charset="0"/>
              </a:rPr>
              <a:t>  </a:t>
            </a:r>
          </a:p>
          <a:p>
            <a:r>
              <a:rPr lang="nb-NO" sz="4800" dirty="0">
                <a:latin typeface="Courier" pitchFamily="2" charset="0"/>
              </a:rPr>
              <a:t>	</a:t>
            </a:r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"i inneholder: "</a:t>
            </a:r>
            <a:r>
              <a:rPr lang="nb-NO" sz="4800" dirty="0">
                <a:latin typeface="Courier" pitchFamily="2" charset="0"/>
              </a:rPr>
              <a:t> + i);</a:t>
            </a:r>
          </a:p>
          <a:p>
            <a:endParaRPr lang="nb-NO" sz="5400" dirty="0">
              <a:latin typeface="Courier" pitchFamily="2" charset="0"/>
            </a:endParaRPr>
          </a:p>
          <a:p>
            <a:r>
              <a:rPr lang="nb-NO" sz="5400" dirty="0">
                <a:latin typeface="Courier" pitchFamily="2" charset="0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8A2936-8C5E-D94D-B9F1-482E1363EE19}"/>
              </a:ext>
            </a:extLst>
          </p:cNvPr>
          <p:cNvSpPr/>
          <p:nvPr/>
        </p:nvSpPr>
        <p:spPr>
          <a:xfrm>
            <a:off x="9497387" y="6465483"/>
            <a:ext cx="1534885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C7164A-78CE-5146-B13A-9C66B32EA3F7}"/>
              </a:ext>
            </a:extLst>
          </p:cNvPr>
          <p:cNvSpPr/>
          <p:nvPr/>
        </p:nvSpPr>
        <p:spPr>
          <a:xfrm>
            <a:off x="11567797" y="6465483"/>
            <a:ext cx="381345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D91C-5B73-1242-8826-10DDD05942E0}"/>
              </a:ext>
            </a:extLst>
          </p:cNvPr>
          <p:cNvSpPr/>
          <p:nvPr/>
        </p:nvSpPr>
        <p:spPr>
          <a:xfrm>
            <a:off x="16117627" y="6465483"/>
            <a:ext cx="2608988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4D0F8C-2554-B043-B439-607AC1A5207F}"/>
              </a:ext>
            </a:extLst>
          </p:cNvPr>
          <p:cNvSpPr/>
          <p:nvPr/>
        </p:nvSpPr>
        <p:spPr>
          <a:xfrm>
            <a:off x="19169344" y="6465483"/>
            <a:ext cx="1609095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3213FB-4493-7E43-BC45-F74E93D2645B}"/>
              </a:ext>
            </a:extLst>
          </p:cNvPr>
          <p:cNvSpPr/>
          <p:nvPr/>
        </p:nvSpPr>
        <p:spPr>
          <a:xfrm>
            <a:off x="21221169" y="6465483"/>
            <a:ext cx="111844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80EB4E-9641-1E48-A077-29E0A2383D63}"/>
              </a:ext>
            </a:extLst>
          </p:cNvPr>
          <p:cNvSpPr/>
          <p:nvPr/>
        </p:nvSpPr>
        <p:spPr>
          <a:xfrm>
            <a:off x="9146387" y="9699563"/>
            <a:ext cx="111844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DD60359-C930-1B48-B60B-77F3770902F3}"/>
              </a:ext>
            </a:extLst>
          </p:cNvPr>
          <p:cNvSpPr/>
          <p:nvPr/>
        </p:nvSpPr>
        <p:spPr>
          <a:xfrm>
            <a:off x="10264828" y="8104825"/>
            <a:ext cx="12823771" cy="876300"/>
          </a:xfrm>
          <a:prstGeom prst="rect">
            <a:avLst/>
          </a:prstGeom>
          <a:solidFill>
            <a:srgbClr val="00B0F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70C0"/>
              </a:solidFill>
            </a:endParaRPr>
          </a:p>
        </p:txBody>
      </p:sp>
      <p:sp>
        <p:nvSpPr>
          <p:cNvPr id="22" name="Shape 182">
            <a:extLst>
              <a:ext uri="{FF2B5EF4-FFF2-40B4-BE49-F238E27FC236}">
                <a16:creationId xmlns:a16="http://schemas.microsoft.com/office/drawing/2014/main" id="{0E710757-CB16-8543-9E20-779C0970B3D9}"/>
              </a:ext>
            </a:extLst>
          </p:cNvPr>
          <p:cNvSpPr txBox="1"/>
          <p:nvPr/>
        </p:nvSpPr>
        <p:spPr>
          <a:xfrm>
            <a:off x="2629120" y="2142211"/>
            <a:ext cx="2088101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Løkkens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mest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vanlige</a:t>
            </a:r>
            <a:r>
              <a:rPr lang="en-US" sz="8000" b="1" baseline="30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oppbygning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69018FC6-B3D5-F140-8F3D-C441563A7D09}"/>
              </a:ext>
            </a:extLst>
          </p:cNvPr>
          <p:cNvSpPr/>
          <p:nvPr/>
        </p:nvSpPr>
        <p:spPr>
          <a:xfrm rot="16200000">
            <a:off x="17103145" y="4460490"/>
            <a:ext cx="637954" cy="2608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414551-F21D-944F-866D-E25775055E4E}"/>
              </a:ext>
            </a:extLst>
          </p:cNvPr>
          <p:cNvSpPr txBox="1"/>
          <p:nvPr/>
        </p:nvSpPr>
        <p:spPr>
          <a:xfrm>
            <a:off x="15921983" y="4702820"/>
            <a:ext cx="29738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000" b="1" dirty="0"/>
              <a:t>Betingelse </a:t>
            </a:r>
          </a:p>
          <a:p>
            <a:pPr algn="ctr"/>
            <a:r>
              <a:rPr lang="nb-NO" sz="2000" b="1" dirty="0"/>
              <a:t>(se forrige forelesning)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39CCCB5F-747A-6E4A-BEAA-80BAD19981CF}"/>
              </a:ext>
            </a:extLst>
          </p:cNvPr>
          <p:cNvSpPr/>
          <p:nvPr/>
        </p:nvSpPr>
        <p:spPr>
          <a:xfrm rot="16200000">
            <a:off x="13196574" y="3889990"/>
            <a:ext cx="637954" cy="373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C9B37E-33A3-6B47-99EA-CC48699396B6}"/>
              </a:ext>
            </a:extLst>
          </p:cNvPr>
          <p:cNvSpPr txBox="1"/>
          <p:nvPr/>
        </p:nvSpPr>
        <p:spPr>
          <a:xfrm>
            <a:off x="11567797" y="3963531"/>
            <a:ext cx="381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b="1" dirty="0"/>
              <a:t>Deklarasjon av variabelen som teller antall gjennomførte </a:t>
            </a:r>
            <a:r>
              <a:rPr lang="nb-NO" sz="2000" b="1" i="1" dirty="0"/>
              <a:t>loops</a:t>
            </a:r>
            <a:r>
              <a:rPr lang="nb-NO" sz="2000" b="1" dirty="0"/>
              <a:t> gjennom løkken (</a:t>
            </a:r>
            <a:r>
              <a:rPr lang="nb-NO" sz="2000" b="1" dirty="0" err="1"/>
              <a:t>iterator</a:t>
            </a:r>
            <a:r>
              <a:rPr lang="nb-NO" sz="2000" b="1" dirty="0"/>
              <a:t>)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C6AC0651-D444-AC40-B834-9D3E197DF93B}"/>
              </a:ext>
            </a:extLst>
          </p:cNvPr>
          <p:cNvSpPr/>
          <p:nvPr/>
        </p:nvSpPr>
        <p:spPr>
          <a:xfrm rot="16200000">
            <a:off x="9905142" y="5004694"/>
            <a:ext cx="637954" cy="16163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524790-FE63-094C-954A-A65B9DF216D9}"/>
              </a:ext>
            </a:extLst>
          </p:cNvPr>
          <p:cNvSpPr txBox="1"/>
          <p:nvPr/>
        </p:nvSpPr>
        <p:spPr>
          <a:xfrm>
            <a:off x="9115983" y="4702820"/>
            <a:ext cx="2216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b="1" dirty="0"/>
              <a:t>Deklarasjon av for-løkke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725D5DD4-1F18-1C4C-98EA-03D4C1A4387D}"/>
              </a:ext>
            </a:extLst>
          </p:cNvPr>
          <p:cNvSpPr/>
          <p:nvPr/>
        </p:nvSpPr>
        <p:spPr>
          <a:xfrm rot="16200000">
            <a:off x="19744893" y="5076420"/>
            <a:ext cx="637954" cy="1429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9E427B-3E4C-4046-B26B-9C8BB17DACA4}"/>
              </a:ext>
            </a:extLst>
          </p:cNvPr>
          <p:cNvSpPr txBox="1"/>
          <p:nvPr/>
        </p:nvSpPr>
        <p:spPr>
          <a:xfrm>
            <a:off x="18776846" y="4698173"/>
            <a:ext cx="35445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000" b="1" dirty="0"/>
              <a:t>Inkrementering (økning) av </a:t>
            </a:r>
          </a:p>
          <a:p>
            <a:pPr algn="ctr"/>
            <a:r>
              <a:rPr lang="nb-NO" sz="2000" b="1" i="1" dirty="0" err="1"/>
              <a:t>iterator</a:t>
            </a:r>
            <a:r>
              <a:rPr lang="nb-NO" sz="2000" b="1" dirty="0"/>
              <a:t>-variabel</a:t>
            </a:r>
          </a:p>
        </p:txBody>
      </p:sp>
      <p:sp>
        <p:nvSpPr>
          <p:cNvPr id="27" name="Shape 182">
            <a:extLst>
              <a:ext uri="{FF2B5EF4-FFF2-40B4-BE49-F238E27FC236}">
                <a16:creationId xmlns:a16="http://schemas.microsoft.com/office/drawing/2014/main" id="{EFEF8C02-219E-CC4C-9FD2-E15BA96DA342}"/>
              </a:ext>
            </a:extLst>
          </p:cNvPr>
          <p:cNvSpPr txBox="1"/>
          <p:nvPr/>
        </p:nvSpPr>
        <p:spPr>
          <a:xfrm>
            <a:off x="2555728" y="11978444"/>
            <a:ext cx="2088101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600" baseline="30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Man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inkrementerer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men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heller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dekrementerer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36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minsker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lang="en-US" sz="36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25B065-3EC0-8349-8190-7494CF637B45}"/>
              </a:ext>
            </a:extLst>
          </p:cNvPr>
          <p:cNvGrpSpPr/>
          <p:nvPr/>
        </p:nvGrpSpPr>
        <p:grpSpPr>
          <a:xfrm>
            <a:off x="3650595" y="3803551"/>
            <a:ext cx="3576620" cy="7069282"/>
            <a:chOff x="3650595" y="3803551"/>
            <a:chExt cx="3576620" cy="706928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CA14E95-483A-8D43-A2F8-19F616891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39872" y="4985377"/>
              <a:ext cx="3487343" cy="5887456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C58E2AC-CDB4-8548-B439-3AD616DC8182}"/>
                </a:ext>
              </a:extLst>
            </p:cNvPr>
            <p:cNvSpPr txBox="1"/>
            <p:nvPr/>
          </p:nvSpPr>
          <p:spPr>
            <a:xfrm>
              <a:off x="3650595" y="3803551"/>
              <a:ext cx="3576620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3200" b="1" dirty="0"/>
                <a:t>Dette skrives ut i </a:t>
              </a:r>
            </a:p>
            <a:p>
              <a:r>
                <a:rPr lang="nb-NO" sz="3200" b="1" dirty="0" err="1"/>
                <a:t>console</a:t>
              </a:r>
              <a:r>
                <a:rPr lang="nb-NO" sz="3200" b="1" dirty="0"/>
                <a:t>-vinduet.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8092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JavaScripts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C04333-5BCD-3E49-81C5-41A705C41C74}"/>
              </a:ext>
            </a:extLst>
          </p:cNvPr>
          <p:cNvSpPr/>
          <p:nvPr/>
        </p:nvSpPr>
        <p:spPr>
          <a:xfrm>
            <a:off x="3170324" y="4617359"/>
            <a:ext cx="92526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for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3600" dirty="0">
                <a:latin typeface="Courier" pitchFamily="2" charset="0"/>
              </a:rPr>
              <a:t> i = 0; i &lt; </a:t>
            </a:r>
            <a:r>
              <a:rPr lang="nb-NO" sz="3600" i="1" dirty="0">
                <a:latin typeface="Courier" pitchFamily="2" charset="0"/>
              </a:rPr>
              <a:t>N</a:t>
            </a:r>
            <a:r>
              <a:rPr lang="nb-NO" sz="3600" dirty="0">
                <a:latin typeface="Courier" pitchFamily="2" charset="0"/>
              </a:rPr>
              <a:t>; i++) {</a:t>
            </a:r>
          </a:p>
          <a:p>
            <a:r>
              <a:rPr lang="nb-NO" sz="3600" dirty="0">
                <a:latin typeface="Courier" pitchFamily="2" charset="0"/>
              </a:rPr>
              <a:t>  </a:t>
            </a:r>
            <a:r>
              <a:rPr lang="nb-NO" sz="3600" b="1" dirty="0">
                <a:solidFill>
                  <a:srgbClr val="00B050"/>
                </a:solidFill>
                <a:latin typeface="Courier" pitchFamily="2" charset="0"/>
              </a:rPr>
              <a:t>// Alt inni her gjøres </a:t>
            </a:r>
            <a:r>
              <a:rPr lang="nb-NO" sz="3600" b="1" i="1" dirty="0">
                <a:solidFill>
                  <a:srgbClr val="00B050"/>
                </a:solidFill>
                <a:latin typeface="Courier" pitchFamily="2" charset="0"/>
              </a:rPr>
              <a:t>N</a:t>
            </a:r>
            <a:r>
              <a:rPr lang="nb-NO" sz="3600" b="1" dirty="0">
                <a:solidFill>
                  <a:srgbClr val="00B050"/>
                </a:solidFill>
                <a:latin typeface="Courier" pitchFamily="2" charset="0"/>
              </a:rPr>
              <a:t> ganger</a:t>
            </a:r>
          </a:p>
          <a:p>
            <a:r>
              <a:rPr lang="nb-NO" sz="3600" dirty="0">
                <a:latin typeface="Courier" pitchFamily="2" charset="0"/>
              </a:rPr>
              <a:t>};</a:t>
            </a:r>
          </a:p>
        </p:txBody>
      </p:sp>
      <p:sp>
        <p:nvSpPr>
          <p:cNvPr id="9" name="Shape 149">
            <a:extLst>
              <a:ext uri="{FF2B5EF4-FFF2-40B4-BE49-F238E27FC236}">
                <a16:creationId xmlns:a16="http://schemas.microsoft.com/office/drawing/2014/main" id="{85C1D4B6-0A04-ED47-8F06-EF1DD9E03374}"/>
              </a:ext>
            </a:extLst>
          </p:cNvPr>
          <p:cNvSpPr txBox="1"/>
          <p:nvPr/>
        </p:nvSpPr>
        <p:spPr>
          <a:xfrm>
            <a:off x="3170324" y="6653989"/>
            <a:ext cx="20604076" cy="57583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Spørsmål</a:t>
            </a:r>
            <a:r>
              <a:rPr lang="en-US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000" i="1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være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  <a:p>
            <a:pPr lvl="0">
              <a:buSzPct val="25000"/>
            </a:pPr>
            <a:r>
              <a:rPr lang="en-US" sz="4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Svar</a:t>
            </a:r>
            <a:r>
              <a:rPr lang="en-US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en-US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number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baserte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strings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gjennomgår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coercion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blir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number</a:t>
            </a:r>
            <a:endParaRPr lang="en-US" sz="4000" dirty="0">
              <a:solidFill>
                <a:schemeClr val="dk2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200" u="sng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Eksempler</a:t>
            </a:r>
            <a:r>
              <a:rPr lang="en-US" sz="3200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lvl="0">
              <a:buSzPct val="25000"/>
            </a:pPr>
            <a:endParaRPr lang="en-US" sz="3600" u="sng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600" dirty="0" err="1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var</a:t>
            </a:r>
            <a:r>
              <a:rPr lang="en-US" sz="36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cities = [</a:t>
            </a:r>
            <a:r>
              <a:rPr lang="en-US" sz="36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"Oslo"</a:t>
            </a:r>
            <a:r>
              <a:rPr lang="en-US" sz="36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, </a:t>
            </a:r>
            <a:r>
              <a:rPr lang="en-US" sz="36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"Bergen"</a:t>
            </a:r>
            <a:r>
              <a:rPr lang="en-US" sz="36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, </a:t>
            </a:r>
            <a:r>
              <a:rPr lang="en-US" sz="36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"Trondheim"</a:t>
            </a:r>
            <a:r>
              <a:rPr lang="en-US" sz="36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];</a:t>
            </a:r>
          </a:p>
          <a:p>
            <a:pPr lvl="0">
              <a:buSzPct val="25000"/>
            </a:pPr>
            <a:r>
              <a:rPr lang="en-US" sz="32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cities.length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; </a:t>
            </a:r>
            <a:r>
              <a:rPr lang="en-US" sz="3200" b="1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// </a:t>
            </a:r>
            <a:r>
              <a:rPr lang="en-US" sz="3200" b="1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Resultat</a:t>
            </a:r>
            <a:r>
              <a:rPr lang="en-US" sz="3200" b="1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: 3</a:t>
            </a:r>
          </a:p>
          <a:p>
            <a:pPr lvl="0">
              <a:buSzPct val="25000"/>
            </a:pPr>
            <a:endParaRPr lang="en-US" sz="3200" b="1" dirty="0">
              <a:solidFill>
                <a:srgbClr val="00B050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  <a:p>
            <a:pPr>
              <a:buSzPct val="25000"/>
            </a:pPr>
            <a:r>
              <a:rPr lang="en-US" sz="3200" dirty="0" err="1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var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runs = prompt(</a:t>
            </a:r>
            <a:r>
              <a:rPr lang="en-US" sz="32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"</a:t>
            </a:r>
            <a:r>
              <a:rPr lang="en-US" sz="3200" dirty="0" err="1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Hvor</a:t>
            </a:r>
            <a:r>
              <a:rPr lang="en-US" sz="32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mange ganger </a:t>
            </a:r>
            <a:r>
              <a:rPr lang="en-US" sz="3200" dirty="0" err="1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skal</a:t>
            </a:r>
            <a:r>
              <a:rPr lang="en-US" sz="32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løkka</a:t>
            </a:r>
            <a:r>
              <a:rPr lang="en-US" sz="32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kjøre</a:t>
            </a:r>
            <a:r>
              <a:rPr lang="en-US" sz="3200" dirty="0">
                <a:solidFill>
                  <a:srgbClr val="C0000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?"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);</a:t>
            </a:r>
          </a:p>
          <a:p>
            <a:pPr>
              <a:buSzPct val="25000"/>
            </a:pP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runs = </a:t>
            </a:r>
            <a:r>
              <a:rPr lang="en-US" sz="32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parseInt</a:t>
            </a:r>
            <a:r>
              <a:rPr lang="en-US" sz="32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(runs); 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// </a:t>
            </a:r>
            <a:r>
              <a:rPr lang="en-US" sz="3200" b="1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Resultat</a:t>
            </a:r>
            <a:r>
              <a:rPr lang="en-US" sz="3200" b="1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: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hva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enn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brukeren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har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skrevet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inn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er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nå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en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numerisk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rgbClr val="00B050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verdi</a:t>
            </a:r>
            <a:endParaRPr lang="en-US" sz="3200" dirty="0">
              <a:solidFill>
                <a:srgbClr val="00B050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57243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874460-E8C4-D443-8AB1-45D5DE6AB1C0}"/>
              </a:ext>
            </a:extLst>
          </p:cNvPr>
          <p:cNvSpPr/>
          <p:nvPr/>
        </p:nvSpPr>
        <p:spPr>
          <a:xfrm>
            <a:off x="6974114" y="3165600"/>
            <a:ext cx="17403536" cy="8156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dailyStepGoal</a:t>
            </a:r>
            <a:r>
              <a:rPr lang="nb-NO" sz="4800" dirty="0">
                <a:latin typeface="Courier" pitchFamily="2" charset="0"/>
              </a:rPr>
              <a:t> =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3</a:t>
            </a:r>
            <a:r>
              <a:rPr lang="nb-NO" sz="4800" dirty="0">
                <a:latin typeface="Courier" pitchFamily="2" charset="0"/>
              </a:rPr>
              <a:t>;</a:t>
            </a:r>
          </a:p>
          <a:p>
            <a:endParaRPr lang="nb-NO" sz="4800" dirty="0">
              <a:latin typeface="Menlo" panose="020B0609030804020204" pitchFamily="49" charset="0"/>
            </a:endParaRPr>
          </a:p>
          <a:p>
            <a:br>
              <a:rPr lang="nb-NO" sz="4800" dirty="0">
                <a:latin typeface="Menlo" panose="020B0609030804020204" pitchFamily="49" charset="0"/>
              </a:rPr>
            </a:b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for</a:t>
            </a:r>
            <a:r>
              <a:rPr lang="nb-NO" sz="4800" dirty="0">
                <a:latin typeface="Courier" pitchFamily="2" charset="0"/>
              </a:rPr>
              <a:t> 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800" dirty="0">
                <a:latin typeface="Courier" pitchFamily="2" charset="0"/>
              </a:rPr>
              <a:t> i =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latin typeface="Courier" pitchFamily="2" charset="0"/>
              </a:rPr>
              <a:t>; i &lt; </a:t>
            </a:r>
            <a:r>
              <a:rPr lang="nb-NO" sz="4800" dirty="0" err="1">
                <a:latin typeface="Courier" pitchFamily="2" charset="0"/>
              </a:rPr>
              <a:t>dailyStepGoal</a:t>
            </a:r>
            <a:r>
              <a:rPr lang="nb-NO" sz="4800" dirty="0">
                <a:latin typeface="Courier" pitchFamily="2" charset="0"/>
              </a:rPr>
              <a:t>; i++) {</a:t>
            </a: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	</a:t>
            </a:r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("Du har gått ett skritt til: " + i);</a:t>
            </a: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>
                <a:latin typeface="Courier" pitchFamily="2" charset="0"/>
              </a:rPr>
              <a:t>}</a:t>
            </a:r>
          </a:p>
          <a:p>
            <a:br>
              <a:rPr lang="nb-NO" sz="4800" dirty="0">
                <a:latin typeface="Menlo" panose="020B0609030804020204" pitchFamily="49" charset="0"/>
              </a:rPr>
            </a:br>
            <a:r>
              <a:rPr lang="nb-NO" sz="4800" dirty="0">
                <a:solidFill>
                  <a:srgbClr val="008000"/>
                </a:solidFill>
                <a:latin typeface="Menlo" panose="020B0609030804020204" pitchFamily="49" charset="0"/>
              </a:rPr>
              <a:t>// Når koden kommer hit er du ferdig med å gå!</a:t>
            </a:r>
            <a:br>
              <a:rPr lang="nb-NO" sz="4800" dirty="0">
                <a:latin typeface="Menlo" panose="020B0609030804020204" pitchFamily="49" charset="0"/>
              </a:rPr>
            </a:br>
            <a:r>
              <a:rPr lang="nb-NO" sz="4800" dirty="0" err="1">
                <a:latin typeface="Menlo" panose="020B0609030804020204" pitchFamily="49" charset="0"/>
              </a:rPr>
              <a:t>console.log</a:t>
            </a:r>
            <a:r>
              <a:rPr lang="nb-NO" sz="4800" dirty="0">
                <a:latin typeface="Menlo" panose="020B0609030804020204" pitchFamily="49" charset="0"/>
              </a:rPr>
              <a:t>("Du er ferdig med å gå!");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A58D37-B835-F440-94FD-2A76A6176D09}"/>
              </a:ext>
            </a:extLst>
          </p:cNvPr>
          <p:cNvSpPr/>
          <p:nvPr/>
        </p:nvSpPr>
        <p:spPr>
          <a:xfrm>
            <a:off x="6974113" y="3165600"/>
            <a:ext cx="8234883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7111AC-36DD-0047-9098-7CE422F2DA3C}"/>
              </a:ext>
            </a:extLst>
          </p:cNvPr>
          <p:cNvSpPr/>
          <p:nvPr/>
        </p:nvSpPr>
        <p:spPr>
          <a:xfrm>
            <a:off x="6974113" y="5347522"/>
            <a:ext cx="1461939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37FF46-3734-A641-92A1-209AF11459AD}"/>
              </a:ext>
            </a:extLst>
          </p:cNvPr>
          <p:cNvSpPr/>
          <p:nvPr/>
        </p:nvSpPr>
        <p:spPr>
          <a:xfrm>
            <a:off x="8843801" y="5347522"/>
            <a:ext cx="3673598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21972B-BEF7-0C4E-83B6-44FCE75D7217}"/>
              </a:ext>
            </a:extLst>
          </p:cNvPr>
          <p:cNvSpPr/>
          <p:nvPr/>
        </p:nvSpPr>
        <p:spPr>
          <a:xfrm>
            <a:off x="12925148" y="5347522"/>
            <a:ext cx="628298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CA7524-B23A-E348-A9DE-0B213DDA0912}"/>
              </a:ext>
            </a:extLst>
          </p:cNvPr>
          <p:cNvSpPr/>
          <p:nvPr/>
        </p:nvSpPr>
        <p:spPr>
          <a:xfrm>
            <a:off x="7705082" y="6805489"/>
            <a:ext cx="1645419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FCF672-5BC1-F04B-9CF6-957DB1338418}"/>
              </a:ext>
            </a:extLst>
          </p:cNvPr>
          <p:cNvSpPr/>
          <p:nvPr/>
        </p:nvSpPr>
        <p:spPr>
          <a:xfrm>
            <a:off x="19593577" y="5276378"/>
            <a:ext cx="1536364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BC027A-E12D-AF4E-AC27-9FFF0DBBE567}"/>
              </a:ext>
            </a:extLst>
          </p:cNvPr>
          <p:cNvSpPr/>
          <p:nvPr/>
        </p:nvSpPr>
        <p:spPr>
          <a:xfrm>
            <a:off x="8620779" y="4653238"/>
            <a:ext cx="46217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8000"/>
                </a:solidFill>
                <a:latin typeface="Menlo" panose="020B0609030804020204" pitchFamily="49" charset="0"/>
              </a:rPr>
              <a:t>// </a:t>
            </a:r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i</a:t>
            </a:r>
            <a:r>
              <a:rPr lang="nb-NO" sz="3600" dirty="0">
                <a:solidFill>
                  <a:srgbClr val="008000"/>
                </a:solidFill>
                <a:latin typeface="Menlo" panose="020B0609030804020204" pitchFamily="49" charset="0"/>
              </a:rPr>
              <a:t> har verdien</a:t>
            </a:r>
            <a:endParaRPr lang="nb-NO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71EB31-E5AC-8749-BC6F-53C9AF7595D2}"/>
              </a:ext>
            </a:extLst>
          </p:cNvPr>
          <p:cNvSpPr/>
          <p:nvPr/>
        </p:nvSpPr>
        <p:spPr>
          <a:xfrm>
            <a:off x="13264859" y="4645807"/>
            <a:ext cx="4619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0</a:t>
            </a:r>
            <a:endParaRPr lang="nb-NO" sz="3600" dirty="0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DE5628-4C1E-8841-93A3-22236B3449DC}"/>
              </a:ext>
            </a:extLst>
          </p:cNvPr>
          <p:cNvSpPr/>
          <p:nvPr/>
        </p:nvSpPr>
        <p:spPr>
          <a:xfrm>
            <a:off x="13292276" y="4642123"/>
            <a:ext cx="4619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1</a:t>
            </a:r>
            <a:endParaRPr lang="nb-NO" sz="3600" dirty="0">
              <a:latin typeface="Courier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919516-560B-2744-B627-AC21F873F3B1}"/>
              </a:ext>
            </a:extLst>
          </p:cNvPr>
          <p:cNvSpPr/>
          <p:nvPr/>
        </p:nvSpPr>
        <p:spPr>
          <a:xfrm>
            <a:off x="12830230" y="5418666"/>
            <a:ext cx="628298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99FC1A-1646-FC46-B835-DD35C77B8C7F}"/>
              </a:ext>
            </a:extLst>
          </p:cNvPr>
          <p:cNvSpPr/>
          <p:nvPr/>
        </p:nvSpPr>
        <p:spPr>
          <a:xfrm>
            <a:off x="7610164" y="6876633"/>
            <a:ext cx="1645419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0D0509-157C-AD42-9005-BA77CAD71197}"/>
              </a:ext>
            </a:extLst>
          </p:cNvPr>
          <p:cNvSpPr/>
          <p:nvPr/>
        </p:nvSpPr>
        <p:spPr>
          <a:xfrm>
            <a:off x="19498659" y="5347522"/>
            <a:ext cx="1536364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8E9363-EE81-3F40-B8CB-DCB566666BC2}"/>
              </a:ext>
            </a:extLst>
          </p:cNvPr>
          <p:cNvSpPr/>
          <p:nvPr/>
        </p:nvSpPr>
        <p:spPr>
          <a:xfrm>
            <a:off x="12830230" y="5418666"/>
            <a:ext cx="628298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EF299F-7215-A84C-AC4B-D3812762BA52}"/>
              </a:ext>
            </a:extLst>
          </p:cNvPr>
          <p:cNvSpPr/>
          <p:nvPr/>
        </p:nvSpPr>
        <p:spPr>
          <a:xfrm>
            <a:off x="7610164" y="6876633"/>
            <a:ext cx="1645419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E2682E-C146-5747-A878-4CAA88CE5B99}"/>
              </a:ext>
            </a:extLst>
          </p:cNvPr>
          <p:cNvSpPr/>
          <p:nvPr/>
        </p:nvSpPr>
        <p:spPr>
          <a:xfrm>
            <a:off x="19498659" y="5347522"/>
            <a:ext cx="1536364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979E5F-F5ED-A241-B34D-C176F986C760}"/>
              </a:ext>
            </a:extLst>
          </p:cNvPr>
          <p:cNvSpPr/>
          <p:nvPr/>
        </p:nvSpPr>
        <p:spPr>
          <a:xfrm>
            <a:off x="13337475" y="4626772"/>
            <a:ext cx="4619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2</a:t>
            </a:r>
            <a:endParaRPr lang="nb-NO" sz="3600" dirty="0">
              <a:latin typeface="Courier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F71879-A104-3C49-B4C0-39218E84D672}"/>
              </a:ext>
            </a:extLst>
          </p:cNvPr>
          <p:cNvSpPr/>
          <p:nvPr/>
        </p:nvSpPr>
        <p:spPr>
          <a:xfrm>
            <a:off x="13356275" y="4645390"/>
            <a:ext cx="4619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8000"/>
                </a:solidFill>
                <a:latin typeface="Courier" pitchFamily="2" charset="0"/>
              </a:rPr>
              <a:t>3</a:t>
            </a:r>
            <a:endParaRPr lang="nb-NO" sz="3600" dirty="0">
              <a:latin typeface="Courier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79BAEC7-FB93-9A41-82DD-2F2747CF3B79}"/>
              </a:ext>
            </a:extLst>
          </p:cNvPr>
          <p:cNvSpPr/>
          <p:nvPr/>
        </p:nvSpPr>
        <p:spPr>
          <a:xfrm>
            <a:off x="6669745" y="10480951"/>
            <a:ext cx="1645419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7251F49-0B27-F948-9066-DEA71C04D53D}"/>
              </a:ext>
            </a:extLst>
          </p:cNvPr>
          <p:cNvSpPr/>
          <p:nvPr/>
        </p:nvSpPr>
        <p:spPr>
          <a:xfrm>
            <a:off x="12982630" y="5571066"/>
            <a:ext cx="628298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D1B3B5-D58D-6747-BCD5-335F8875F5C7}"/>
              </a:ext>
            </a:extLst>
          </p:cNvPr>
          <p:cNvGrpSpPr/>
          <p:nvPr/>
        </p:nvGrpSpPr>
        <p:grpSpPr>
          <a:xfrm>
            <a:off x="698097" y="3719741"/>
            <a:ext cx="5866778" cy="6171495"/>
            <a:chOff x="4204113" y="1950256"/>
            <a:chExt cx="8278587" cy="8708572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358DEF0-FD50-CE46-BE71-212C48D39C67}"/>
                </a:ext>
              </a:extLst>
            </p:cNvPr>
            <p:cNvSpPr/>
            <p:nvPr/>
          </p:nvSpPr>
          <p:spPr>
            <a:xfrm>
              <a:off x="4204113" y="5183311"/>
              <a:ext cx="3347358" cy="2257383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tx2"/>
                  </a:solidFill>
                </a:rPr>
                <a:t>Har jeg nådd mitt mål om å gå 3 skritt i dag?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5A90C36-23A9-194D-A337-AFA372D1EDAC}"/>
                </a:ext>
              </a:extLst>
            </p:cNvPr>
            <p:cNvSpPr/>
            <p:nvPr/>
          </p:nvSpPr>
          <p:spPr>
            <a:xfrm>
              <a:off x="9135342" y="1950256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Ferdig! Nå kan jeg gjøre noe annet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736B9547-31F9-2740-96E8-EA37F9E4B2EA}"/>
                </a:ext>
              </a:extLst>
            </p:cNvPr>
            <p:cNvSpPr/>
            <p:nvPr/>
          </p:nvSpPr>
          <p:spPr>
            <a:xfrm>
              <a:off x="9135342" y="8813699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Gå ett skritt til</a:t>
              </a:r>
            </a:p>
          </p:txBody>
        </p:sp>
        <p:cxnSp>
          <p:nvCxnSpPr>
            <p:cNvPr id="29" name="Curved Connector 28">
              <a:extLst>
                <a:ext uri="{FF2B5EF4-FFF2-40B4-BE49-F238E27FC236}">
                  <a16:creationId xmlns:a16="http://schemas.microsoft.com/office/drawing/2014/main" id="{8F51A8BE-B7B4-2F4B-B0AC-BE57E3BCABCD}"/>
                </a:ext>
              </a:extLst>
            </p:cNvPr>
            <p:cNvCxnSpPr>
              <a:cxnSpLocks/>
              <a:stCxn id="26" idx="3"/>
              <a:endCxn id="28" idx="0"/>
            </p:cNvCxnSpPr>
            <p:nvPr/>
          </p:nvCxnSpPr>
          <p:spPr>
            <a:xfrm>
              <a:off x="7551471" y="6312003"/>
              <a:ext cx="3257550" cy="2501695"/>
            </a:xfrm>
            <a:prstGeom prst="curvedConnector2">
              <a:avLst/>
            </a:prstGeom>
            <a:ln w="5080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27B2B1C-E49E-CA4E-A8E3-6EB74BDA4E85}"/>
                </a:ext>
              </a:extLst>
            </p:cNvPr>
            <p:cNvSpPr txBox="1"/>
            <p:nvPr/>
          </p:nvSpPr>
          <p:spPr>
            <a:xfrm>
              <a:off x="6283153" y="9243439"/>
              <a:ext cx="2365870" cy="1346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Sjekk </a:t>
              </a:r>
            </a:p>
            <a:p>
              <a:r>
                <a:rPr lang="nb-NO" sz="2800" b="1" dirty="0"/>
                <a:t>igjen</a:t>
              </a:r>
            </a:p>
          </p:txBody>
        </p:sp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87A0B2A8-0398-5A41-B846-F8E229592EF8}"/>
                </a:ext>
              </a:extLst>
            </p:cNvPr>
            <p:cNvCxnSpPr>
              <a:cxnSpLocks/>
              <a:stCxn id="28" idx="1"/>
              <a:endCxn id="26" idx="2"/>
            </p:cNvCxnSpPr>
            <p:nvPr/>
          </p:nvCxnSpPr>
          <p:spPr>
            <a:xfrm rot="10800000">
              <a:off x="5877793" y="7440695"/>
              <a:ext cx="3257549" cy="2295570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6456BD5-AA37-F34E-938C-F08D3190E2F5}"/>
                </a:ext>
              </a:extLst>
            </p:cNvPr>
            <p:cNvSpPr txBox="1"/>
            <p:nvPr/>
          </p:nvSpPr>
          <p:spPr>
            <a:xfrm>
              <a:off x="9675370" y="6393996"/>
              <a:ext cx="1267590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Nei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1992E2EF-BD6B-FD49-B24D-705BDF85933B}"/>
                </a:ext>
              </a:extLst>
            </p:cNvPr>
            <p:cNvCxnSpPr>
              <a:cxnSpLocks/>
              <a:stCxn id="26" idx="0"/>
              <a:endCxn id="27" idx="1"/>
            </p:cNvCxnSpPr>
            <p:nvPr/>
          </p:nvCxnSpPr>
          <p:spPr>
            <a:xfrm rot="5400000" flipH="1" flipV="1">
              <a:off x="6351323" y="2399292"/>
              <a:ext cx="2310491" cy="3257549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78B1AFA-C984-AD42-9338-AA73844FE474}"/>
                </a:ext>
              </a:extLst>
            </p:cNvPr>
            <p:cNvSpPr txBox="1"/>
            <p:nvPr/>
          </p:nvSpPr>
          <p:spPr>
            <a:xfrm>
              <a:off x="6150745" y="3151433"/>
              <a:ext cx="873449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Ja</a:t>
              </a:r>
            </a:p>
          </p:txBody>
        </p:sp>
      </p:grpSp>
      <p:sp>
        <p:nvSpPr>
          <p:cNvPr id="35" name="Shape 182">
            <a:extLst>
              <a:ext uri="{FF2B5EF4-FFF2-40B4-BE49-F238E27FC236}">
                <a16:creationId xmlns:a16="http://schemas.microsoft.com/office/drawing/2014/main" id="{EAEEC1DF-6C1D-8B48-A3CB-37897B40D2A9}"/>
              </a:ext>
            </a:extLst>
          </p:cNvPr>
          <p:cNvSpPr txBox="1"/>
          <p:nvPr/>
        </p:nvSpPr>
        <p:spPr>
          <a:xfrm>
            <a:off x="3816290" y="697086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Modellen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oversatt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kode</a:t>
            </a:r>
            <a:endParaRPr lang="en-US" sz="66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6FFEF2-F674-9F47-9A03-22D3B1A59452}"/>
              </a:ext>
            </a:extLst>
          </p:cNvPr>
          <p:cNvCxnSpPr/>
          <p:nvPr/>
        </p:nvCxnSpPr>
        <p:spPr>
          <a:xfrm flipV="1">
            <a:off x="3479800" y="1905000"/>
            <a:ext cx="2209800" cy="12606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E881361-2A54-8647-BE91-BD28E7DC523E}"/>
              </a:ext>
            </a:extLst>
          </p:cNvPr>
          <p:cNvCxnSpPr>
            <a:cxnSpLocks/>
          </p:cNvCxnSpPr>
          <p:nvPr/>
        </p:nvCxnSpPr>
        <p:spPr>
          <a:xfrm>
            <a:off x="6098839" y="1905000"/>
            <a:ext cx="1216361" cy="88776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45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/>
      <p:bldP spid="11" grpId="0"/>
      <p:bldP spid="11" grpId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/>
      <p:bldP spid="22" grpId="1"/>
      <p:bldP spid="23" grpId="0"/>
      <p:bldP spid="25" grpId="0" animBg="1"/>
      <p:bldP spid="24" grpId="0" animBg="1"/>
      <p:bldP spid="24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3170324" y="6159893"/>
            <a:ext cx="19820305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// Eksempel på </a:t>
            </a:r>
            <a:r>
              <a:rPr lang="nb-NO" sz="4400" dirty="0" err="1">
                <a:solidFill>
                  <a:srgbClr val="00B050"/>
                </a:solidFill>
                <a:latin typeface="Courier" pitchFamily="2" charset="0"/>
              </a:rPr>
              <a:t>array</a:t>
            </a:r>
            <a:endParaRPr lang="nb-NO" sz="4400" dirty="0">
              <a:solidFill>
                <a:srgbClr val="00B050"/>
              </a:solidFill>
              <a:latin typeface="Courier" pitchFamily="2" charset="0"/>
            </a:endParaRP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cities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"Drammen"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"Trondheim"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						</a:t>
            </a:r>
          </a:p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						// Løkka baserer seg på </a:t>
            </a:r>
            <a:r>
              <a:rPr lang="nb-NO" sz="4400" dirty="0" err="1">
                <a:solidFill>
                  <a:srgbClr val="00B050"/>
                </a:solidFill>
                <a:latin typeface="Courier" pitchFamily="2" charset="0"/>
              </a:rPr>
              <a:t>arrayets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 lengde</a:t>
            </a:r>
            <a:endParaRPr lang="nb-NO" sz="4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i = 0; i &lt; </a:t>
            </a:r>
            <a:r>
              <a:rPr lang="nb-NO" sz="4400" dirty="0" err="1">
                <a:latin typeface="Courier" pitchFamily="2" charset="0"/>
              </a:rPr>
              <a:t>cities.length</a:t>
            </a:r>
            <a:r>
              <a:rPr lang="nb-NO" sz="4400" dirty="0">
                <a:latin typeface="Courier" pitchFamily="2" charset="0"/>
              </a:rPr>
              <a:t>; i++) {</a:t>
            </a:r>
          </a:p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  // Vi henter ut verdi fra </a:t>
            </a:r>
            <a:r>
              <a:rPr lang="nb-NO" sz="4400" dirty="0" err="1">
                <a:solidFill>
                  <a:srgbClr val="00B050"/>
                </a:solidFill>
                <a:latin typeface="Courier" pitchFamily="2" charset="0"/>
              </a:rPr>
              <a:t>array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 på plass </a:t>
            </a:r>
            <a:r>
              <a:rPr lang="nb-NO" sz="4400" i="1" dirty="0">
                <a:solidFill>
                  <a:srgbClr val="00B050"/>
                </a:solidFill>
                <a:latin typeface="Courier" pitchFamily="2" charset="0"/>
              </a:rPr>
              <a:t>i</a:t>
            </a:r>
            <a:endParaRPr lang="nb-NO" sz="4400" i="1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  </a:t>
            </a:r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"Har du vært i " 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+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cities</a:t>
            </a:r>
            <a:r>
              <a:rPr lang="nb-NO" sz="4400" dirty="0">
                <a:latin typeface="Courier" pitchFamily="2" charset="0"/>
              </a:rPr>
              <a:t>[i] +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"?"</a:t>
            </a:r>
            <a:r>
              <a:rPr lang="nb-NO" sz="4400" dirty="0">
                <a:latin typeface="Courier" pitchFamily="2" charset="0"/>
              </a:rPr>
              <a:t>);</a:t>
            </a:r>
          </a:p>
          <a:p>
            <a:r>
              <a:rPr lang="nb-NO" sz="4400" dirty="0">
                <a:latin typeface="Courier" pitchFamily="2" charset="0"/>
              </a:rPr>
              <a:t>}</a:t>
            </a:r>
            <a:endParaRPr lang="nb-NO" sz="4400" dirty="0">
              <a:latin typeface="Courier" pitchFamily="2" charset="0"/>
              <a:cs typeface="Arial" panose="020B0604020202020204" pitchFamily="34" charset="0"/>
            </a:endParaRP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170324" y="2879803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Traversere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arrays med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31AC2-A3EE-7C46-970E-32FB5981CD12}"/>
              </a:ext>
            </a:extLst>
          </p:cNvPr>
          <p:cNvSpPr/>
          <p:nvPr/>
        </p:nvSpPr>
        <p:spPr>
          <a:xfrm>
            <a:off x="3170324" y="4607379"/>
            <a:ext cx="18513401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i="1" dirty="0" err="1">
                <a:solidFill>
                  <a:schemeClr val="dk2"/>
                </a:solidFill>
                <a:latin typeface="Montserrat"/>
                <a:sym typeface="Montserrat"/>
              </a:rPr>
              <a:t>traversere</a:t>
            </a:r>
            <a:r>
              <a:rPr lang="en-US" sz="3800" i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: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gjennomgå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i="1" dirty="0" err="1">
                <a:solidFill>
                  <a:schemeClr val="dk2"/>
                </a:solidFill>
                <a:latin typeface="Montserrat"/>
                <a:sym typeface="Montserrat"/>
              </a:rPr>
              <a:t>hvert</a:t>
            </a:r>
            <a:r>
              <a:rPr lang="en-US" sz="3800" i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i="1" dirty="0" err="1">
                <a:solidFill>
                  <a:schemeClr val="dk2"/>
                </a:solidFill>
                <a:latin typeface="Montserrat"/>
                <a:sym typeface="Montserrat"/>
              </a:rPr>
              <a:t>elementet</a:t>
            </a:r>
            <a:r>
              <a:rPr lang="en-US" sz="3800" i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i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en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liste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i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stigende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rekkefølge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.</a:t>
            </a:r>
          </a:p>
          <a:p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I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vår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sammenheng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betyr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det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hvert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element </a:t>
            </a:r>
            <a:r>
              <a:rPr lang="en-US" sz="3800" b="1" i="1" dirty="0" err="1">
                <a:solidFill>
                  <a:schemeClr val="dk2"/>
                </a:solidFill>
                <a:latin typeface="Montserrat"/>
                <a:sym typeface="Montserrat"/>
              </a:rPr>
              <a:t>i</a:t>
            </a:r>
            <a:r>
              <a:rPr lang="en-US" sz="3800" b="1" i="1" dirty="0">
                <a:solidFill>
                  <a:schemeClr val="dk2"/>
                </a:solidFill>
                <a:latin typeface="Montserrat"/>
                <a:sym typeface="Montserrat"/>
              </a:rPr>
              <a:t> et array</a:t>
            </a:r>
            <a:r>
              <a:rPr lang="en-US" sz="3800" i="1" dirty="0">
                <a:solidFill>
                  <a:schemeClr val="dk2"/>
                </a:solidFill>
                <a:latin typeface="Montserrat"/>
                <a:sym typeface="Montserra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608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11342774" y="3662013"/>
            <a:ext cx="130348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// </a:t>
            </a:r>
            <a:r>
              <a:rPr lang="nb-NO" sz="3200" dirty="0" err="1">
                <a:solidFill>
                  <a:srgbClr val="00B050"/>
                </a:solidFill>
                <a:latin typeface="Courier" pitchFamily="2" charset="0"/>
              </a:rPr>
              <a:t>cities.length</a:t>
            </a:r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 er 3</a:t>
            </a:r>
          </a:p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cities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 "Drammen"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 "Trondheim"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  <a:p>
            <a:endParaRPr lang="nb-NO" sz="3200" dirty="0">
              <a:solidFill>
                <a:srgbClr val="0000FF"/>
              </a:solidFill>
              <a:latin typeface="Courier" pitchFamily="2" charset="0"/>
            </a:endParaRPr>
          </a:p>
          <a:p>
            <a:endParaRPr lang="nb-NO" sz="32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3200" dirty="0">
                <a:latin typeface="Courier" pitchFamily="2" charset="0"/>
              </a:rPr>
              <a:t>(</a:t>
            </a:r>
            <a:r>
              <a:rPr lang="nb-NO" sz="32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3200" dirty="0">
                <a:latin typeface="Courier" pitchFamily="2" charset="0"/>
              </a:rPr>
              <a:t> i = 0; i &lt; </a:t>
            </a:r>
            <a:r>
              <a:rPr lang="nb-NO" sz="3200" dirty="0" err="1">
                <a:latin typeface="Courier" pitchFamily="2" charset="0"/>
              </a:rPr>
              <a:t>cities.length</a:t>
            </a:r>
            <a:r>
              <a:rPr lang="nb-NO" sz="3200" dirty="0">
                <a:latin typeface="Courier" pitchFamily="2" charset="0"/>
              </a:rPr>
              <a:t>; i++) {</a:t>
            </a:r>
          </a:p>
          <a:p>
            <a:endParaRPr lang="nb-NO" sz="3200" dirty="0">
              <a:latin typeface="Courier" pitchFamily="2" charset="0"/>
            </a:endParaRPr>
          </a:p>
          <a:p>
            <a:r>
              <a:rPr lang="nb-NO" sz="3200" dirty="0">
                <a:latin typeface="Courier" pitchFamily="2" charset="0"/>
              </a:rPr>
              <a:t>}</a:t>
            </a:r>
          </a:p>
          <a:p>
            <a:endParaRPr lang="nb-NO" sz="3200" dirty="0">
              <a:latin typeface="Courier" pitchFamily="2" charset="0"/>
              <a:cs typeface="Arial" panose="020B0604020202020204" pitchFamily="34" charset="0"/>
            </a:endParaRPr>
          </a:p>
          <a:p>
            <a:r>
              <a:rPr lang="nb-NO" sz="3200" dirty="0" err="1"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3200" dirty="0"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"Ferdig med for-løkka!"</a:t>
            </a:r>
            <a:r>
              <a:rPr lang="nb-NO" sz="3200" dirty="0">
                <a:latin typeface="Courier" pitchFamily="2" charset="0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AB3D30-A16A-FC48-B680-30D9F4F04889}"/>
              </a:ext>
            </a:extLst>
          </p:cNvPr>
          <p:cNvSpPr/>
          <p:nvPr/>
        </p:nvSpPr>
        <p:spPr>
          <a:xfrm>
            <a:off x="11883180" y="6142623"/>
            <a:ext cx="12034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dirty="0" err="1">
                <a:latin typeface="Courier" pitchFamily="2" charset="0"/>
              </a:rPr>
              <a:t>console.log</a:t>
            </a:r>
            <a:r>
              <a:rPr lang="nb-NO" sz="3200" dirty="0">
                <a:latin typeface="Courier" pitchFamily="2" charset="0"/>
              </a:rPr>
              <a:t>(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"Har du vært i " 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+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 </a:t>
            </a:r>
            <a:r>
              <a:rPr lang="nb-NO" sz="3200" dirty="0" err="1">
                <a:latin typeface="Courier" pitchFamily="2" charset="0"/>
              </a:rPr>
              <a:t>cities</a:t>
            </a:r>
            <a:r>
              <a:rPr lang="nb-NO" sz="3200" dirty="0">
                <a:latin typeface="Courier" pitchFamily="2" charset="0"/>
              </a:rPr>
              <a:t>[i] + 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"?"</a:t>
            </a:r>
            <a:r>
              <a:rPr lang="nb-NO" sz="3200" dirty="0">
                <a:latin typeface="Courier" pitchFamily="2" charset="0"/>
              </a:rPr>
              <a:t>);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11B420B-F941-0D4B-AB53-22B2935A2362}"/>
              </a:ext>
            </a:extLst>
          </p:cNvPr>
          <p:cNvCxnSpPr/>
          <p:nvPr/>
        </p:nvCxnSpPr>
        <p:spPr>
          <a:xfrm>
            <a:off x="10692063" y="2921174"/>
            <a:ext cx="0" cy="9312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1B1F1A-E57A-8F46-96AF-39EFEE4DA72A}"/>
              </a:ext>
            </a:extLst>
          </p:cNvPr>
          <p:cNvSpPr/>
          <p:nvPr/>
        </p:nvSpPr>
        <p:spPr>
          <a:xfrm>
            <a:off x="2013753" y="2949423"/>
            <a:ext cx="2403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u="sng" dirty="0">
                <a:latin typeface="Courier" pitchFamily="2" charset="0"/>
              </a:rPr>
              <a:t>Console: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05C11D-4C76-1041-82B2-518DB0DE5618}"/>
              </a:ext>
            </a:extLst>
          </p:cNvPr>
          <p:cNvGrpSpPr/>
          <p:nvPr/>
        </p:nvGrpSpPr>
        <p:grpSpPr>
          <a:xfrm>
            <a:off x="1517995" y="4013146"/>
            <a:ext cx="7180376" cy="707886"/>
            <a:chOff x="1517995" y="4013146"/>
            <a:chExt cx="7180376" cy="70788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6A9257B-07DD-AE4A-ADAB-E3EE00EF5F89}"/>
                </a:ext>
              </a:extLst>
            </p:cNvPr>
            <p:cNvSpPr/>
            <p:nvPr/>
          </p:nvSpPr>
          <p:spPr>
            <a:xfrm>
              <a:off x="2050397" y="4013146"/>
              <a:ext cx="664797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"Har du vært i Oslo?"</a:t>
              </a:r>
              <a:endParaRPr lang="nb-NO" sz="4000" dirty="0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B0E450B4-A9D6-044F-B7DB-8679DB1526F0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853742-AD90-3A4E-A55A-17AF8206FDEE}"/>
              </a:ext>
            </a:extLst>
          </p:cNvPr>
          <p:cNvGrpSpPr/>
          <p:nvPr/>
        </p:nvGrpSpPr>
        <p:grpSpPr>
          <a:xfrm>
            <a:off x="1517995" y="6342678"/>
            <a:ext cx="8719259" cy="707886"/>
            <a:chOff x="1517995" y="4013146"/>
            <a:chExt cx="8719259" cy="70788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FC5877-4F1E-704B-A5BC-9914EDF9CB34}"/>
                </a:ext>
              </a:extLst>
            </p:cNvPr>
            <p:cNvSpPr/>
            <p:nvPr/>
          </p:nvSpPr>
          <p:spPr>
            <a:xfrm>
              <a:off x="2050397" y="4013146"/>
              <a:ext cx="818685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"Har du vært i Trondheim?"</a:t>
              </a:r>
              <a:endParaRPr lang="nb-NO" sz="4000" dirty="0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9D310644-1F4A-194F-B28A-EF215CA37F80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343E10-42BA-B340-A597-DCB954863123}"/>
              </a:ext>
            </a:extLst>
          </p:cNvPr>
          <p:cNvGrpSpPr/>
          <p:nvPr/>
        </p:nvGrpSpPr>
        <p:grpSpPr>
          <a:xfrm>
            <a:off x="1517995" y="7577395"/>
            <a:ext cx="7795929" cy="707886"/>
            <a:chOff x="1517995" y="4013146"/>
            <a:chExt cx="7795929" cy="70788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0A22B7C-7D05-184D-8771-ECFC1FD487F2}"/>
                </a:ext>
              </a:extLst>
            </p:cNvPr>
            <p:cNvSpPr/>
            <p:nvPr/>
          </p:nvSpPr>
          <p:spPr>
            <a:xfrm>
              <a:off x="2050397" y="4013146"/>
              <a:ext cx="726352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"Ferdig med for-løkka!"</a:t>
              </a:r>
              <a:endParaRPr lang="nb-NO" sz="4000" dirty="0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6483FB68-EF72-CA4A-9480-CC409A0431D7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970A6C-4050-1F48-A0F7-D2E2036195F4}"/>
              </a:ext>
            </a:extLst>
          </p:cNvPr>
          <p:cNvGrpSpPr/>
          <p:nvPr/>
        </p:nvGrpSpPr>
        <p:grpSpPr>
          <a:xfrm>
            <a:off x="1517995" y="5149216"/>
            <a:ext cx="8103705" cy="707886"/>
            <a:chOff x="1517995" y="4013146"/>
            <a:chExt cx="8103705" cy="70788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FEAA748-B35F-4641-920C-90B073F07B32}"/>
                </a:ext>
              </a:extLst>
            </p:cNvPr>
            <p:cNvSpPr/>
            <p:nvPr/>
          </p:nvSpPr>
          <p:spPr>
            <a:xfrm>
              <a:off x="2050397" y="4013146"/>
              <a:ext cx="757130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"Har du vært i Drammen?"</a:t>
              </a:r>
              <a:endParaRPr lang="nb-NO" sz="4000" dirty="0"/>
            </a:p>
          </p:txBody>
        </p:sp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0DEE263C-792D-4E4D-832A-8496169CD7D6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193DA79C-051F-8147-BA54-425524146600}"/>
              </a:ext>
            </a:extLst>
          </p:cNvPr>
          <p:cNvSpPr/>
          <p:nvPr/>
        </p:nvSpPr>
        <p:spPr>
          <a:xfrm>
            <a:off x="11342774" y="2921174"/>
            <a:ext cx="15712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u="sng" dirty="0">
                <a:latin typeface="Courier" pitchFamily="2" charset="0"/>
              </a:rPr>
              <a:t>Kode: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ACBB12-278E-A74D-92C6-95BE19F15B90}"/>
              </a:ext>
            </a:extLst>
          </p:cNvPr>
          <p:cNvSpPr/>
          <p:nvPr/>
        </p:nvSpPr>
        <p:spPr>
          <a:xfrm>
            <a:off x="11342774" y="4048809"/>
            <a:ext cx="11555990" cy="782636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2513C7-A013-874F-AEDB-1E3BBE5ECE91}"/>
              </a:ext>
            </a:extLst>
          </p:cNvPr>
          <p:cNvSpPr/>
          <p:nvPr/>
        </p:nvSpPr>
        <p:spPr>
          <a:xfrm>
            <a:off x="11342774" y="5650179"/>
            <a:ext cx="969728" cy="547985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E29E50-694E-BD45-96DA-FA070714D559}"/>
              </a:ext>
            </a:extLst>
          </p:cNvPr>
          <p:cNvSpPr/>
          <p:nvPr/>
        </p:nvSpPr>
        <p:spPr>
          <a:xfrm>
            <a:off x="12624497" y="5688083"/>
            <a:ext cx="2409940" cy="454540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0844B96-6AA8-1A4A-9A8A-898BBCB1B521}"/>
              </a:ext>
            </a:extLst>
          </p:cNvPr>
          <p:cNvSpPr/>
          <p:nvPr/>
        </p:nvSpPr>
        <p:spPr>
          <a:xfrm>
            <a:off x="15346432" y="5669131"/>
            <a:ext cx="4387596" cy="473492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7C1052-1A35-0F40-A360-5E1051F9169F}"/>
              </a:ext>
            </a:extLst>
          </p:cNvPr>
          <p:cNvSpPr/>
          <p:nvPr/>
        </p:nvSpPr>
        <p:spPr>
          <a:xfrm>
            <a:off x="11827637" y="6245953"/>
            <a:ext cx="11819171" cy="444655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0152CAF-FA63-D34D-A07B-E8316171D68D}"/>
              </a:ext>
            </a:extLst>
          </p:cNvPr>
          <p:cNvSpPr/>
          <p:nvPr/>
        </p:nvSpPr>
        <p:spPr>
          <a:xfrm>
            <a:off x="19855059" y="5650179"/>
            <a:ext cx="920960" cy="492444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0A3552B-D0C1-A548-9DB1-27921C420E70}"/>
              </a:ext>
            </a:extLst>
          </p:cNvPr>
          <p:cNvSpPr/>
          <p:nvPr/>
        </p:nvSpPr>
        <p:spPr>
          <a:xfrm>
            <a:off x="12029967" y="5149216"/>
            <a:ext cx="31582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400" dirty="0">
                <a:solidFill>
                  <a:srgbClr val="008000"/>
                </a:solidFill>
                <a:latin typeface="Menlo" panose="020B0609030804020204" pitchFamily="49" charset="0"/>
              </a:rPr>
              <a:t>// </a:t>
            </a:r>
            <a:r>
              <a:rPr lang="nb-NO" sz="2400" dirty="0">
                <a:solidFill>
                  <a:srgbClr val="008000"/>
                </a:solidFill>
                <a:latin typeface="Courier" pitchFamily="2" charset="0"/>
              </a:rPr>
              <a:t>i</a:t>
            </a:r>
            <a:r>
              <a:rPr lang="nb-NO" sz="2400" dirty="0">
                <a:solidFill>
                  <a:srgbClr val="008000"/>
                </a:solidFill>
                <a:latin typeface="Menlo" panose="020B0609030804020204" pitchFamily="49" charset="0"/>
              </a:rPr>
              <a:t> har verdien</a:t>
            </a:r>
            <a:endParaRPr lang="nb-NO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749EA8B-A63C-434B-AA77-9D69AA0B3A8B}"/>
              </a:ext>
            </a:extLst>
          </p:cNvPr>
          <p:cNvSpPr/>
          <p:nvPr/>
        </p:nvSpPr>
        <p:spPr>
          <a:xfrm>
            <a:off x="15054258" y="5124864"/>
            <a:ext cx="3994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>
                <a:solidFill>
                  <a:srgbClr val="008000"/>
                </a:solidFill>
                <a:latin typeface="Courier" pitchFamily="2" charset="0"/>
              </a:rPr>
              <a:t>0</a:t>
            </a:r>
            <a:endParaRPr lang="nb-NO" sz="2800" dirty="0">
              <a:latin typeface="Courier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C5297B-9971-8D42-B8E2-C9285FA948E1}"/>
              </a:ext>
            </a:extLst>
          </p:cNvPr>
          <p:cNvSpPr/>
          <p:nvPr/>
        </p:nvSpPr>
        <p:spPr>
          <a:xfrm>
            <a:off x="15306685" y="5122017"/>
            <a:ext cx="3994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>
                <a:solidFill>
                  <a:srgbClr val="008000"/>
                </a:solidFill>
                <a:latin typeface="Courier" pitchFamily="2" charset="0"/>
              </a:rPr>
              <a:t>1</a:t>
            </a:r>
            <a:endParaRPr lang="nb-NO" sz="2800" dirty="0">
              <a:latin typeface="Courier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6E4A7D-B445-D144-9FCA-1470C22C7BD8}"/>
              </a:ext>
            </a:extLst>
          </p:cNvPr>
          <p:cNvSpPr/>
          <p:nvPr/>
        </p:nvSpPr>
        <p:spPr>
          <a:xfrm>
            <a:off x="15573392" y="5127728"/>
            <a:ext cx="3994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>
                <a:solidFill>
                  <a:srgbClr val="008000"/>
                </a:solidFill>
                <a:latin typeface="Courier" pitchFamily="2" charset="0"/>
              </a:rPr>
              <a:t>2</a:t>
            </a:r>
            <a:endParaRPr lang="nb-NO" sz="2800" dirty="0">
              <a:latin typeface="Courier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7E4FD63-663F-6846-AE9D-4FE5364B72DB}"/>
              </a:ext>
            </a:extLst>
          </p:cNvPr>
          <p:cNvSpPr/>
          <p:nvPr/>
        </p:nvSpPr>
        <p:spPr>
          <a:xfrm>
            <a:off x="15401975" y="5760460"/>
            <a:ext cx="4387596" cy="473492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93B3CA-B882-8D4E-A461-C4030C3F90BE}"/>
              </a:ext>
            </a:extLst>
          </p:cNvPr>
          <p:cNvSpPr/>
          <p:nvPr/>
        </p:nvSpPr>
        <p:spPr>
          <a:xfrm>
            <a:off x="11847488" y="6269845"/>
            <a:ext cx="11819171" cy="444655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546EFBC-36E6-3C4C-B6C4-E2733A54073F}"/>
              </a:ext>
            </a:extLst>
          </p:cNvPr>
          <p:cNvSpPr/>
          <p:nvPr/>
        </p:nvSpPr>
        <p:spPr>
          <a:xfrm>
            <a:off x="19900258" y="5637281"/>
            <a:ext cx="920960" cy="492444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FAFCE0C-720A-D14E-BF5E-F4705B93F7E7}"/>
              </a:ext>
            </a:extLst>
          </p:cNvPr>
          <p:cNvSpPr/>
          <p:nvPr/>
        </p:nvSpPr>
        <p:spPr>
          <a:xfrm>
            <a:off x="15264761" y="5690416"/>
            <a:ext cx="4387596" cy="473492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762E76-423B-4048-8AC1-762B2C34CE4F}"/>
              </a:ext>
            </a:extLst>
          </p:cNvPr>
          <p:cNvSpPr/>
          <p:nvPr/>
        </p:nvSpPr>
        <p:spPr>
          <a:xfrm>
            <a:off x="11885631" y="6314980"/>
            <a:ext cx="11819171" cy="444655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B1CA1F1-BA3F-7447-809F-A1ED02EC8AB6}"/>
              </a:ext>
            </a:extLst>
          </p:cNvPr>
          <p:cNvSpPr/>
          <p:nvPr/>
        </p:nvSpPr>
        <p:spPr>
          <a:xfrm>
            <a:off x="19919064" y="5655359"/>
            <a:ext cx="920960" cy="492444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C381382-5D65-614B-B2E8-4383331ED116}"/>
              </a:ext>
            </a:extLst>
          </p:cNvPr>
          <p:cNvSpPr/>
          <p:nvPr/>
        </p:nvSpPr>
        <p:spPr>
          <a:xfrm>
            <a:off x="11342774" y="7551287"/>
            <a:ext cx="9433245" cy="655578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6393CAA-4DC9-CC4A-B167-60DF617296EA}"/>
              </a:ext>
            </a:extLst>
          </p:cNvPr>
          <p:cNvSpPr/>
          <p:nvPr/>
        </p:nvSpPr>
        <p:spPr>
          <a:xfrm>
            <a:off x="15903592" y="5153128"/>
            <a:ext cx="77027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>
                <a:solidFill>
                  <a:srgbClr val="008000"/>
                </a:solidFill>
                <a:latin typeface="Courier" pitchFamily="2" charset="0"/>
              </a:rPr>
              <a:t>3, og betingelsen blir derfor false</a:t>
            </a:r>
            <a:endParaRPr lang="nb-NO" sz="2800" dirty="0">
              <a:latin typeface="Courier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E420A7A-F5E4-C74D-8A71-DEE63D18E566}"/>
              </a:ext>
            </a:extLst>
          </p:cNvPr>
          <p:cNvSpPr/>
          <p:nvPr/>
        </p:nvSpPr>
        <p:spPr>
          <a:xfrm>
            <a:off x="15264761" y="5714796"/>
            <a:ext cx="4387596" cy="473492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7517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2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/>
      <p:bldP spid="28" grpId="0"/>
      <p:bldP spid="28" grpId="1"/>
      <p:bldP spid="29" grpId="0"/>
      <p:bldP spid="29" grpId="1"/>
      <p:bldP spid="30" grpId="0"/>
      <p:bldP spid="30" grpId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9" grpId="0" animBg="1"/>
      <p:bldP spid="39" grpId="1" animBg="1"/>
      <p:bldP spid="40" grpId="0"/>
      <p:bldP spid="41" grpId="0" animBg="1"/>
      <p:bldP spid="41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3590927" y="553721"/>
            <a:ext cx="17119600" cy="312559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Presisering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forrige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brukes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!==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istedenfor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!===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?"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F27063A-CB4A-F143-A6FF-CB589CE20DBF}"/>
              </a:ext>
            </a:extLst>
          </p:cNvPr>
          <p:cNvGrpSpPr/>
          <p:nvPr/>
        </p:nvGrpSpPr>
        <p:grpSpPr>
          <a:xfrm>
            <a:off x="6101185" y="7367581"/>
            <a:ext cx="12032289" cy="1786337"/>
            <a:chOff x="6101185" y="7367581"/>
            <a:chExt cx="12032289" cy="178633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5098574-37B2-8844-879E-FBD7DF3BE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38575" y="7367581"/>
              <a:ext cx="3994899" cy="1786337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C424225-42DB-6F44-A7A6-3F930A4A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1185" y="7367581"/>
              <a:ext cx="3508876" cy="178633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472E72-AA1C-CE45-89A4-A201B514F7B5}"/>
                </a:ext>
              </a:extLst>
            </p:cNvPr>
            <p:cNvSpPr txBox="1"/>
            <p:nvPr/>
          </p:nvSpPr>
          <p:spPr>
            <a:xfrm>
              <a:off x="10189216" y="7767884"/>
              <a:ext cx="342433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dirty="0">
                  <a:sym typeface="Wingdings" pitchFamily="2" charset="2"/>
                </a:rPr>
                <a:t> v</a:t>
              </a:r>
              <a:r>
                <a:rPr lang="nb-NO" sz="4400" dirty="0"/>
                <a:t>ersus </a:t>
              </a:r>
              <a:r>
                <a:rPr lang="nb-NO" sz="4400" dirty="0">
                  <a:sym typeface="Wingdings" pitchFamily="2" charset="2"/>
                </a:rPr>
                <a:t> </a:t>
              </a:r>
              <a:endParaRPr lang="nb-NO" sz="44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2708B9-42D6-DB44-B128-ECDCC4F96C9F}"/>
              </a:ext>
            </a:extLst>
          </p:cNvPr>
          <p:cNvGrpSpPr/>
          <p:nvPr/>
        </p:nvGrpSpPr>
        <p:grpSpPr>
          <a:xfrm>
            <a:off x="6101185" y="10286911"/>
            <a:ext cx="11864560" cy="2072673"/>
            <a:chOff x="6101185" y="10286911"/>
            <a:chExt cx="11864560" cy="20726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6F4D8B-ADED-2544-9BD8-3CDCD5E7C022}"/>
                </a:ext>
              </a:extLst>
            </p:cNvPr>
            <p:cNvSpPr txBox="1"/>
            <p:nvPr/>
          </p:nvSpPr>
          <p:spPr>
            <a:xfrm>
              <a:off x="10189216" y="10795360"/>
              <a:ext cx="342433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dirty="0">
                  <a:sym typeface="Wingdings" pitchFamily="2" charset="2"/>
                </a:rPr>
                <a:t> v</a:t>
              </a:r>
              <a:r>
                <a:rPr lang="nb-NO" sz="4400" dirty="0"/>
                <a:t>ersus </a:t>
              </a:r>
              <a:r>
                <a:rPr lang="nb-NO" sz="4400" dirty="0">
                  <a:sym typeface="Wingdings" pitchFamily="2" charset="2"/>
                </a:rPr>
                <a:t> </a:t>
              </a:r>
              <a:endParaRPr lang="nb-NO" sz="4400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57AD04-C894-2342-AC4D-F5D37E9A4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01185" y="10286911"/>
              <a:ext cx="3508876" cy="20557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44DA9FA-D3F6-5F44-819E-A0376842F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22720" y="10300920"/>
              <a:ext cx="3743025" cy="205866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FCFDB03-F2F7-0842-96A9-68019F399DBA}"/>
              </a:ext>
            </a:extLst>
          </p:cNvPr>
          <p:cNvGrpSpPr/>
          <p:nvPr/>
        </p:nvGrpSpPr>
        <p:grpSpPr>
          <a:xfrm>
            <a:off x="6143455" y="6069919"/>
            <a:ext cx="11316863" cy="769441"/>
            <a:chOff x="6143455" y="6069919"/>
            <a:chExt cx="11316863" cy="7694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C078C0-A21A-0949-96D2-87BA6542BEAD}"/>
                </a:ext>
              </a:extLst>
            </p:cNvPr>
            <p:cNvSpPr txBox="1"/>
            <p:nvPr/>
          </p:nvSpPr>
          <p:spPr>
            <a:xfrm>
              <a:off x="6143455" y="6069919"/>
              <a:ext cx="357501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u="sng" dirty="0" err="1">
                  <a:sym typeface="Wingdings" pitchFamily="2" charset="2"/>
                </a:rPr>
                <a:t>Loose-equals</a:t>
              </a:r>
              <a:endParaRPr lang="nb-NO" sz="4400" u="sng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4DDB11C-C481-1744-A884-1F7C138C1B4C}"/>
                </a:ext>
              </a:extLst>
            </p:cNvPr>
            <p:cNvSpPr txBox="1"/>
            <p:nvPr/>
          </p:nvSpPr>
          <p:spPr>
            <a:xfrm>
              <a:off x="14138575" y="6069919"/>
              <a:ext cx="332174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u="sng" dirty="0" err="1">
                  <a:sym typeface="Wingdings" pitchFamily="2" charset="2"/>
                </a:rPr>
                <a:t>Strict-equals</a:t>
              </a:r>
              <a:endParaRPr lang="nb-NO" sz="4400" u="sng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151DD15-FECA-F848-B405-1F273DB8B622}"/>
              </a:ext>
            </a:extLst>
          </p:cNvPr>
          <p:cNvGrpSpPr/>
          <p:nvPr/>
        </p:nvGrpSpPr>
        <p:grpSpPr>
          <a:xfrm>
            <a:off x="3022111" y="3661391"/>
            <a:ext cx="18691614" cy="1741699"/>
            <a:chOff x="3022111" y="3661391"/>
            <a:chExt cx="18691614" cy="174169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9CE00EC-B05B-FC4F-A9B6-CEB70F453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18473" y="3661391"/>
              <a:ext cx="11995252" cy="174169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EDD5B1A-AB9A-8A48-BB32-4BDC8437E181}"/>
                </a:ext>
              </a:extLst>
            </p:cNvPr>
            <p:cNvSpPr txBox="1"/>
            <p:nvPr/>
          </p:nvSpPr>
          <p:spPr>
            <a:xfrm>
              <a:off x="3022111" y="4042867"/>
              <a:ext cx="667201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dirty="0">
                  <a:sym typeface="Wingdings" pitchFamily="2" charset="2"/>
                </a:rPr>
                <a:t>Fordi </a:t>
              </a:r>
              <a:r>
                <a:rPr lang="nb-NO" sz="4400" dirty="0">
                  <a:latin typeface="Courier" pitchFamily="2" charset="0"/>
                  <a:sym typeface="Wingdings" pitchFamily="2" charset="2"/>
                </a:rPr>
                <a:t>!===</a:t>
              </a:r>
              <a:r>
                <a:rPr lang="nb-NO" sz="4400" dirty="0">
                  <a:sym typeface="Wingdings" pitchFamily="2" charset="2"/>
                </a:rPr>
                <a:t> finnes ikke  </a:t>
              </a:r>
              <a:endParaRPr lang="nb-NO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0475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3170324" y="5399941"/>
            <a:ext cx="19820305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b-NO" sz="4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						</a:t>
            </a: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i = 0; i &lt;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phoneNumbers</a:t>
            </a:r>
            <a:r>
              <a:rPr lang="nb-NO" sz="4400" dirty="0" err="1">
                <a:latin typeface="Courier" pitchFamily="2" charset="0"/>
              </a:rPr>
              <a:t>.length</a:t>
            </a:r>
            <a:r>
              <a:rPr lang="nb-NO" sz="4400" dirty="0">
                <a:latin typeface="Courier" pitchFamily="2" charset="0"/>
              </a:rPr>
              <a:t>; i++) {</a:t>
            </a:r>
          </a:p>
          <a:p>
            <a:endParaRPr lang="nb-NO" sz="4400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}</a:t>
            </a:r>
          </a:p>
          <a:p>
            <a:endParaRPr lang="nb-NO" sz="4400" dirty="0">
              <a:latin typeface="Courier" pitchFamily="2" charset="0"/>
              <a:cs typeface="Arial" panose="020B0604020202020204" pitchFamily="34" charset="0"/>
            </a:endParaRPr>
          </a:p>
          <a:p>
            <a:r>
              <a:rPr lang="nb-NO" sz="40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// Resultat: ["+4722596000", "+4722596001", "+4722596002"]</a:t>
            </a:r>
          </a:p>
          <a:p>
            <a:r>
              <a:rPr lang="nb-NO" sz="4400" dirty="0" err="1"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400" dirty="0" err="1">
                <a:latin typeface="Courier" pitchFamily="2" charset="0"/>
                <a:cs typeface="Arial" panose="020B0604020202020204" pitchFamily="34" charset="0"/>
              </a:rPr>
              <a:t>phoneNumbers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170324" y="1074710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Endre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31AC2-A3EE-7C46-970E-32FB5981CD12}"/>
              </a:ext>
            </a:extLst>
          </p:cNvPr>
          <p:cNvSpPr/>
          <p:nvPr/>
        </p:nvSpPr>
        <p:spPr>
          <a:xfrm>
            <a:off x="3170324" y="2937210"/>
            <a:ext cx="15341059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800" dirty="0"/>
              <a:t>Man kan endre hvert individuelle element i et </a:t>
            </a:r>
            <a:r>
              <a:rPr lang="nb-NO" sz="3800" dirty="0" err="1"/>
              <a:t>array</a:t>
            </a:r>
            <a:r>
              <a:rPr lang="nb-NO" sz="3800" dirty="0"/>
              <a:t> ved bruk av løkker.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9CE4EC-53CC-AD4E-8E1E-78AB9868719D}"/>
              </a:ext>
            </a:extLst>
          </p:cNvPr>
          <p:cNvSpPr/>
          <p:nvPr/>
        </p:nvSpPr>
        <p:spPr>
          <a:xfrm>
            <a:off x="3170324" y="4286991"/>
            <a:ext cx="191257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phoneNumbers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"22596000"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"22596001"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"22596002"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166CE9-F783-CF43-9F48-29F10BE3BD2E}"/>
              </a:ext>
            </a:extLst>
          </p:cNvPr>
          <p:cNvSpPr/>
          <p:nvPr/>
        </p:nvSpPr>
        <p:spPr>
          <a:xfrm>
            <a:off x="3462766" y="7422396"/>
            <a:ext cx="627287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phoneNumbers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[i] =</a:t>
            </a:r>
            <a:endParaRPr lang="nb-NO" sz="4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C8A4AD-DCF4-DF4C-84B0-E37A2C724771}"/>
              </a:ext>
            </a:extLst>
          </p:cNvPr>
          <p:cNvSpPr/>
          <p:nvPr/>
        </p:nvSpPr>
        <p:spPr>
          <a:xfrm>
            <a:off x="10028079" y="7490470"/>
            <a:ext cx="255230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"+47"</a:t>
            </a:r>
            <a:r>
              <a:rPr lang="nb-NO" sz="4400" dirty="0">
                <a:solidFill>
                  <a:schemeClr val="accent1"/>
                </a:solidFill>
                <a:latin typeface="Courier" pitchFamily="2" charset="0"/>
              </a:rPr>
              <a:t> +</a:t>
            </a:r>
            <a:endParaRPr lang="nb-NO" sz="4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D33034-BCC0-6A4D-95A6-D2036BAE78FD}"/>
              </a:ext>
            </a:extLst>
          </p:cNvPr>
          <p:cNvSpPr/>
          <p:nvPr/>
        </p:nvSpPr>
        <p:spPr>
          <a:xfrm>
            <a:off x="12872823" y="7439670"/>
            <a:ext cx="559640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phoneNumbers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[i]</a:t>
            </a:r>
            <a:r>
              <a:rPr lang="nb-NO" sz="4400" dirty="0">
                <a:solidFill>
                  <a:schemeClr val="accent1"/>
                </a:solidFill>
                <a:latin typeface="Courier" pitchFamily="2" charset="0"/>
              </a:rPr>
              <a:t>;</a:t>
            </a:r>
            <a:endParaRPr lang="nb-NO" sz="44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682EC79-863F-884D-9D86-39EBFC83F4B7}"/>
              </a:ext>
            </a:extLst>
          </p:cNvPr>
          <p:cNvGrpSpPr/>
          <p:nvPr/>
        </p:nvGrpSpPr>
        <p:grpSpPr>
          <a:xfrm>
            <a:off x="9985131" y="5514027"/>
            <a:ext cx="6423269" cy="1289018"/>
            <a:chOff x="9985131" y="5514027"/>
            <a:chExt cx="6423269" cy="1289018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FB1A7549-E7F9-384C-A4BD-74F69B30964C}"/>
                </a:ext>
              </a:extLst>
            </p:cNvPr>
            <p:cNvSpPr/>
            <p:nvPr/>
          </p:nvSpPr>
          <p:spPr>
            <a:xfrm rot="16200000">
              <a:off x="12944843" y="3339487"/>
              <a:ext cx="503846" cy="6423269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CE0D381-81ED-AF4B-B4DB-F8C8302AB127}"/>
                </a:ext>
              </a:extLst>
            </p:cNvPr>
            <p:cNvSpPr/>
            <p:nvPr/>
          </p:nvSpPr>
          <p:spPr>
            <a:xfrm>
              <a:off x="10801748" y="5514027"/>
              <a:ext cx="4814138" cy="6771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nb-NO" sz="3800" dirty="0"/>
                <a:t>Denne evaluerer til: </a:t>
              </a:r>
              <a:r>
                <a:rPr lang="nb-NO" sz="3800" dirty="0">
                  <a:latin typeface="Courier" pitchFamily="2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126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3170323" y="5878913"/>
            <a:ext cx="13245333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i = 0; i &lt; 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10</a:t>
            </a:r>
            <a:r>
              <a:rPr lang="nb-NO" sz="4400" dirty="0">
                <a:latin typeface="Courier" pitchFamily="2" charset="0"/>
              </a:rPr>
              <a:t>; i++) {</a:t>
            </a:r>
          </a:p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  </a:t>
            </a:r>
          </a:p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  </a:t>
            </a:r>
            <a:r>
              <a:rPr lang="nb-NO" sz="44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400" dirty="0">
                <a:latin typeface="Courier" pitchFamily="2" charset="0"/>
              </a:rPr>
              <a:t> (i === 6)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"Du traff tallet 6!"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endParaRPr lang="nb-NO" sz="4400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  } </a:t>
            </a:r>
            <a:r>
              <a:rPr lang="nb-NO" sz="44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4400" dirty="0">
                <a:latin typeface="Courier" pitchFamily="2" charset="0"/>
              </a:rPr>
              <a:t>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i</a:t>
            </a:r>
            <a:r>
              <a:rPr lang="nb-NO" sz="4400" dirty="0">
                <a:latin typeface="Courier" pitchFamily="2" charset="0"/>
                <a:cs typeface="Arial" panose="020B0604020202020204" pitchFamily="34" charset="0"/>
              </a:rPr>
              <a:t>);</a:t>
            </a:r>
            <a:endParaRPr lang="nb-NO" sz="4400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  }</a:t>
            </a:r>
          </a:p>
          <a:p>
            <a:endParaRPr lang="nb-NO" sz="4400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}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170324" y="1314193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break;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31AC2-A3EE-7C46-970E-32FB5981CD12}"/>
              </a:ext>
            </a:extLst>
          </p:cNvPr>
          <p:cNvSpPr/>
          <p:nvPr/>
        </p:nvSpPr>
        <p:spPr>
          <a:xfrm>
            <a:off x="3170323" y="3078473"/>
            <a:ext cx="20081563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800" dirty="0"/>
              <a:t>Når vi bruker løkker for å finne en spesifikk verdi eller element, gir det mening å stoppe løkken fra å fortsette etter at verdien eller elementet er funnet.</a:t>
            </a:r>
          </a:p>
          <a:p>
            <a:r>
              <a:rPr lang="nb-NO" sz="3800" dirty="0"/>
              <a:t>På samme måte som i kontrollstrukturen </a:t>
            </a:r>
            <a:r>
              <a:rPr lang="nb-NO" sz="3800" dirty="0" err="1">
                <a:solidFill>
                  <a:srgbClr val="0600FF"/>
                </a:solidFill>
                <a:latin typeface="Courier" pitchFamily="2" charset="0"/>
              </a:rPr>
              <a:t>switch</a:t>
            </a:r>
            <a:r>
              <a:rPr lang="nb-NO" sz="3800" dirty="0"/>
              <a:t>, bruker vi her også nøkkelordet </a:t>
            </a:r>
            <a:r>
              <a:rPr lang="nb-NO" sz="3800" dirty="0">
                <a:solidFill>
                  <a:srgbClr val="0600FF"/>
                </a:solidFill>
                <a:latin typeface="Courier" pitchFamily="2" charset="0"/>
              </a:rPr>
              <a:t>break;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24472A-AFC6-4D41-AD60-0DEDBA05D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7426" y="8172281"/>
            <a:ext cx="2044717" cy="26792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5533EF-0072-FC41-B863-C980F3269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426" y="5209064"/>
            <a:ext cx="1944460" cy="267928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CB882D-CB3F-B749-A098-0FD49FC47F18}"/>
              </a:ext>
            </a:extLst>
          </p:cNvPr>
          <p:cNvSpPr/>
          <p:nvPr/>
        </p:nvSpPr>
        <p:spPr>
          <a:xfrm>
            <a:off x="4501203" y="8602140"/>
            <a:ext cx="22140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break;</a:t>
            </a:r>
            <a:endParaRPr lang="nb-NO" sz="4400" dirty="0">
              <a:solidFill>
                <a:srgbClr val="0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60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8636000" y="6265396"/>
            <a:ext cx="1490345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6000" dirty="0">
                <a:latin typeface="Courier" pitchFamily="2" charset="0"/>
              </a:rPr>
              <a:t>(</a:t>
            </a:r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6000" dirty="0">
                <a:latin typeface="Courier" pitchFamily="2" charset="0"/>
              </a:rPr>
              <a:t> i = 0; i &lt; </a:t>
            </a:r>
            <a:r>
              <a:rPr lang="nb-NO" sz="6000" dirty="0">
                <a:solidFill>
                  <a:schemeClr val="bg2"/>
                </a:solidFill>
                <a:latin typeface="Courier" pitchFamily="2" charset="0"/>
              </a:rPr>
              <a:t>2</a:t>
            </a:r>
            <a:r>
              <a:rPr lang="nb-NO" sz="6000" dirty="0">
                <a:latin typeface="Courier" pitchFamily="2" charset="0"/>
              </a:rPr>
              <a:t>; i++) {</a:t>
            </a:r>
          </a:p>
          <a:p>
            <a:r>
              <a:rPr lang="nb-NO" sz="6000" dirty="0">
                <a:latin typeface="Courier" pitchFamily="2" charset="0"/>
              </a:rPr>
              <a:t>  </a:t>
            </a:r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6000" dirty="0">
                <a:latin typeface="Courier" pitchFamily="2" charset="0"/>
              </a:rPr>
              <a:t>(</a:t>
            </a:r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6000" dirty="0">
                <a:latin typeface="Courier" pitchFamily="2" charset="0"/>
              </a:rPr>
              <a:t> j = 0; j &lt; </a:t>
            </a:r>
            <a:r>
              <a:rPr lang="nb-NO" sz="6000" dirty="0">
                <a:solidFill>
                  <a:schemeClr val="bg2"/>
                </a:solidFill>
                <a:latin typeface="Courier" pitchFamily="2" charset="0"/>
              </a:rPr>
              <a:t>3</a:t>
            </a:r>
            <a:r>
              <a:rPr lang="nb-NO" sz="6000" dirty="0">
                <a:latin typeface="Courier" pitchFamily="2" charset="0"/>
              </a:rPr>
              <a:t>; </a:t>
            </a:r>
            <a:r>
              <a:rPr lang="nb-NO" sz="6000" dirty="0" err="1">
                <a:latin typeface="Courier" pitchFamily="2" charset="0"/>
              </a:rPr>
              <a:t>j++</a:t>
            </a:r>
            <a:r>
              <a:rPr lang="nb-NO" sz="6000" dirty="0">
                <a:latin typeface="Courier" pitchFamily="2" charset="0"/>
              </a:rPr>
              <a:t>) {</a:t>
            </a:r>
          </a:p>
          <a:p>
            <a:r>
              <a:rPr lang="nb-NO" sz="6000" dirty="0">
                <a:latin typeface="Courier" pitchFamily="2" charset="0"/>
              </a:rPr>
              <a:t>    </a:t>
            </a:r>
            <a:r>
              <a:rPr lang="nb-NO" sz="6000" dirty="0" err="1">
                <a:latin typeface="Courier" pitchFamily="2" charset="0"/>
              </a:rPr>
              <a:t>console.log</a:t>
            </a:r>
            <a:r>
              <a:rPr lang="nb-NO" sz="6000" dirty="0">
                <a:latin typeface="Courier" pitchFamily="2" charset="0"/>
              </a:rPr>
              <a:t>(i + j);</a:t>
            </a:r>
          </a:p>
          <a:p>
            <a:r>
              <a:rPr lang="nb-NO" sz="6000" dirty="0">
                <a:latin typeface="Courier" pitchFamily="2" charset="0"/>
              </a:rPr>
              <a:t>  }</a:t>
            </a:r>
          </a:p>
          <a:p>
            <a:r>
              <a:rPr lang="nb-NO" sz="6000" dirty="0">
                <a:latin typeface="Courier" pitchFamily="2" charset="0"/>
              </a:rPr>
              <a:t>}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602124" y="1185407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54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Engelsk</a:t>
            </a:r>
            <a:r>
              <a:rPr lang="en-US" sz="5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"nested loops"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D6A6F20-4481-C049-B558-CA86FDE0F155}"/>
              </a:ext>
            </a:extLst>
          </p:cNvPr>
          <p:cNvSpPr txBox="1"/>
          <p:nvPr/>
        </p:nvSpPr>
        <p:spPr>
          <a:xfrm>
            <a:off x="12395200" y="2450759"/>
            <a:ext cx="119824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3600" dirty="0"/>
              <a:t>Totalt skrives det ut seks meldinger til </a:t>
            </a:r>
            <a:r>
              <a:rPr lang="nb-NO" sz="3600" dirty="0" err="1"/>
              <a:t>console</a:t>
            </a:r>
            <a:r>
              <a:rPr lang="nb-NO" sz="3600" dirty="0"/>
              <a:t>-vinduet ved å kjøre koden under.</a:t>
            </a:r>
          </a:p>
          <a:p>
            <a:endParaRPr lang="nb-NO" sz="3600" dirty="0"/>
          </a:p>
          <a:p>
            <a:r>
              <a:rPr lang="nb-NO" sz="3600" dirty="0"/>
              <a:t>Den innerste løkka deklarerer variabelen </a:t>
            </a:r>
            <a:r>
              <a:rPr lang="nb-NO" sz="3600" b="1" dirty="0">
                <a:latin typeface="Courier" pitchFamily="2" charset="0"/>
              </a:rPr>
              <a:t>j</a:t>
            </a:r>
            <a:r>
              <a:rPr lang="nb-NO" sz="3600" dirty="0">
                <a:latin typeface="Courier" pitchFamily="2" charset="0"/>
              </a:rPr>
              <a:t> </a:t>
            </a:r>
            <a:r>
              <a:rPr lang="nb-NO" sz="3600" dirty="0"/>
              <a:t>som sin </a:t>
            </a:r>
            <a:r>
              <a:rPr lang="nb-NO" sz="3600" i="1" dirty="0" err="1"/>
              <a:t>counter</a:t>
            </a:r>
            <a:r>
              <a:rPr lang="nb-NO" sz="3600" dirty="0"/>
              <a:t>-variabel! Denne kan ikke hete </a:t>
            </a:r>
            <a:r>
              <a:rPr lang="nb-NO" sz="3600" b="1" dirty="0"/>
              <a:t>i</a:t>
            </a:r>
            <a:r>
              <a:rPr lang="nb-NO" sz="3600" dirty="0"/>
              <a:t> fordi </a:t>
            </a:r>
            <a:r>
              <a:rPr lang="nb-NO" sz="3600" b="1" dirty="0"/>
              <a:t>i</a:t>
            </a:r>
            <a:r>
              <a:rPr lang="nb-NO" sz="3600" b="1" i="1" dirty="0"/>
              <a:t> </a:t>
            </a:r>
            <a:r>
              <a:rPr lang="nb-NO" sz="3600" dirty="0"/>
              <a:t>allerede eksisterer i samme </a:t>
            </a:r>
            <a:r>
              <a:rPr lang="nb-NO" sz="3600" i="1" dirty="0" err="1"/>
              <a:t>scope</a:t>
            </a:r>
            <a:r>
              <a:rPr lang="nb-NO" sz="3600" dirty="0"/>
              <a:t>.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60A36A3-3367-EB4A-B76F-57DC89A25F5E}"/>
              </a:ext>
            </a:extLst>
          </p:cNvPr>
          <p:cNvSpPr/>
          <p:nvPr/>
        </p:nvSpPr>
        <p:spPr>
          <a:xfrm>
            <a:off x="3602124" y="5381432"/>
            <a:ext cx="2403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u="sng" dirty="0">
                <a:latin typeface="Courier" pitchFamily="2" charset="0"/>
              </a:rPr>
              <a:t>Console: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C41D6E3-59F4-854B-8E39-C83280D7B0C0}"/>
              </a:ext>
            </a:extLst>
          </p:cNvPr>
          <p:cNvGrpSpPr/>
          <p:nvPr/>
        </p:nvGrpSpPr>
        <p:grpSpPr>
          <a:xfrm>
            <a:off x="3778890" y="6321250"/>
            <a:ext cx="1024845" cy="707886"/>
            <a:chOff x="1517995" y="4013146"/>
            <a:chExt cx="1024845" cy="707886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D1DF174-5FE9-A340-AC01-F4D1DDF89DD6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0</a:t>
              </a:r>
              <a:endParaRPr lang="nb-NO" sz="4000" dirty="0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9D7DBE72-4671-6B42-8CFC-F94080F5B21F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4EABB9F-967D-4345-AD9D-E8F0C49009CC}"/>
              </a:ext>
            </a:extLst>
          </p:cNvPr>
          <p:cNvGrpSpPr/>
          <p:nvPr/>
        </p:nvGrpSpPr>
        <p:grpSpPr>
          <a:xfrm>
            <a:off x="3778890" y="8650782"/>
            <a:ext cx="1024845" cy="707886"/>
            <a:chOff x="1517995" y="4013146"/>
            <a:chExt cx="1024845" cy="707886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1C61A21-F5C5-AF46-97C4-5D4355EB37A7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2</a:t>
              </a:r>
              <a:endParaRPr lang="nb-NO" sz="4000" dirty="0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86E7A876-329F-1E42-A8AC-1752510BA585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DB3A7F3-D856-D041-851A-02BC34724CB8}"/>
              </a:ext>
            </a:extLst>
          </p:cNvPr>
          <p:cNvGrpSpPr/>
          <p:nvPr/>
        </p:nvGrpSpPr>
        <p:grpSpPr>
          <a:xfrm>
            <a:off x="3778890" y="7457320"/>
            <a:ext cx="1024845" cy="707886"/>
            <a:chOff x="1517995" y="4013146"/>
            <a:chExt cx="1024845" cy="707886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D6F08B6-BF7C-C049-90D5-4926277B0F53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1</a:t>
              </a:r>
              <a:endParaRPr lang="nb-NO" sz="4000" dirty="0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9266E3ED-ED69-FB49-A0FD-1F7AB91791D3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 dirty="0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B682228-93DF-3346-A60C-BE2FF75D8241}"/>
              </a:ext>
            </a:extLst>
          </p:cNvPr>
          <p:cNvGrpSpPr/>
          <p:nvPr/>
        </p:nvGrpSpPr>
        <p:grpSpPr>
          <a:xfrm>
            <a:off x="3778890" y="9697023"/>
            <a:ext cx="1024845" cy="707886"/>
            <a:chOff x="1517995" y="4013146"/>
            <a:chExt cx="1024845" cy="707886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7B578A-79F1-BB42-9803-60593FF8D791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1</a:t>
              </a:r>
              <a:endParaRPr lang="nb-NO" sz="4000" dirty="0"/>
            </a:p>
          </p:txBody>
        </p:sp>
        <p:sp>
          <p:nvSpPr>
            <p:cNvPr id="81" name="Triangle 80">
              <a:extLst>
                <a:ext uri="{FF2B5EF4-FFF2-40B4-BE49-F238E27FC236}">
                  <a16:creationId xmlns:a16="http://schemas.microsoft.com/office/drawing/2014/main" id="{73BBF4E1-00F4-D742-841D-F3BC99B38F48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2C90919-6E68-7742-BE62-0E2CEE48C785}"/>
              </a:ext>
            </a:extLst>
          </p:cNvPr>
          <p:cNvGrpSpPr/>
          <p:nvPr/>
        </p:nvGrpSpPr>
        <p:grpSpPr>
          <a:xfrm>
            <a:off x="3778890" y="12026555"/>
            <a:ext cx="1024845" cy="707886"/>
            <a:chOff x="1517995" y="4013146"/>
            <a:chExt cx="1024845" cy="70788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17F22A0B-8DCF-F54E-AC02-4FC69AA62C07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3</a:t>
              </a:r>
              <a:endParaRPr lang="nb-NO" sz="4000" dirty="0"/>
            </a:p>
          </p:txBody>
        </p:sp>
        <p:sp>
          <p:nvSpPr>
            <p:cNvPr id="84" name="Triangle 83">
              <a:extLst>
                <a:ext uri="{FF2B5EF4-FFF2-40B4-BE49-F238E27FC236}">
                  <a16:creationId xmlns:a16="http://schemas.microsoft.com/office/drawing/2014/main" id="{D32FD328-762C-F744-8F29-852BF0158033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EFDF9AEE-DE56-9149-921A-5C694B60C740}"/>
              </a:ext>
            </a:extLst>
          </p:cNvPr>
          <p:cNvGrpSpPr/>
          <p:nvPr/>
        </p:nvGrpSpPr>
        <p:grpSpPr>
          <a:xfrm>
            <a:off x="3778890" y="10833093"/>
            <a:ext cx="1024845" cy="707886"/>
            <a:chOff x="1517995" y="4013146"/>
            <a:chExt cx="1024845" cy="70788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26CCF86-37A0-6B40-B640-27FFA424D57B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2</a:t>
              </a:r>
              <a:endParaRPr lang="nb-NO" sz="4000" dirty="0"/>
            </a:p>
          </p:txBody>
        </p:sp>
        <p:sp>
          <p:nvSpPr>
            <p:cNvPr id="87" name="Triangle 86">
              <a:extLst>
                <a:ext uri="{FF2B5EF4-FFF2-40B4-BE49-F238E27FC236}">
                  <a16:creationId xmlns:a16="http://schemas.microsoft.com/office/drawing/2014/main" id="{A4CBD8ED-2B58-9547-8F6E-092CD1FA9BB7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sp>
        <p:nvSpPr>
          <p:cNvPr id="88" name="Rectangle 87">
            <a:extLst>
              <a:ext uri="{FF2B5EF4-FFF2-40B4-BE49-F238E27FC236}">
                <a16:creationId xmlns:a16="http://schemas.microsoft.com/office/drawing/2014/main" id="{A0736D6F-D05D-F141-B6CE-B21617EA014D}"/>
              </a:ext>
            </a:extLst>
          </p:cNvPr>
          <p:cNvSpPr/>
          <p:nvPr/>
        </p:nvSpPr>
        <p:spPr>
          <a:xfrm>
            <a:off x="10871200" y="6321250"/>
            <a:ext cx="4241800" cy="782636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307E3CE-0ACE-D745-B68A-5EDF572AC75B}"/>
              </a:ext>
            </a:extLst>
          </p:cNvPr>
          <p:cNvSpPr/>
          <p:nvPr/>
        </p:nvSpPr>
        <p:spPr>
          <a:xfrm>
            <a:off x="11845925" y="7369145"/>
            <a:ext cx="4241800" cy="782636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1173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602124" y="1185407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E60225-6032-9940-87B1-23F3137F628D}"/>
              </a:ext>
            </a:extLst>
          </p:cNvPr>
          <p:cNvSpPr/>
          <p:nvPr/>
        </p:nvSpPr>
        <p:spPr>
          <a:xfrm>
            <a:off x="4097882" y="3609823"/>
            <a:ext cx="2403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u="sng" dirty="0">
                <a:latin typeface="Courier" pitchFamily="2" charset="0"/>
              </a:rPr>
              <a:t>Console: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A20775-C00C-2648-9DEF-BBDB57C81605}"/>
              </a:ext>
            </a:extLst>
          </p:cNvPr>
          <p:cNvGrpSpPr/>
          <p:nvPr/>
        </p:nvGrpSpPr>
        <p:grpSpPr>
          <a:xfrm>
            <a:off x="3602124" y="4673546"/>
            <a:ext cx="1024845" cy="707886"/>
            <a:chOff x="1517995" y="4013146"/>
            <a:chExt cx="1024845" cy="70788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3D03BF-5E26-B541-AE49-4923B76E2984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0</a:t>
              </a:r>
              <a:endParaRPr lang="nb-NO" sz="4000" dirty="0"/>
            </a:p>
          </p:txBody>
        </p: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8D9CABE7-C8E0-5846-BD96-FEFC143D7F86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74CA87-0056-204A-A84D-33ED6450C65A}"/>
              </a:ext>
            </a:extLst>
          </p:cNvPr>
          <p:cNvGrpSpPr/>
          <p:nvPr/>
        </p:nvGrpSpPr>
        <p:grpSpPr>
          <a:xfrm>
            <a:off x="3602124" y="7003078"/>
            <a:ext cx="1024845" cy="707886"/>
            <a:chOff x="1517995" y="4013146"/>
            <a:chExt cx="1024845" cy="70788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1D3B780-EBD3-5B43-A272-831943DB4609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2</a:t>
              </a:r>
              <a:endParaRPr lang="nb-NO" sz="4000" dirty="0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EF569569-1356-4044-932D-DB89F5D1F5BA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D0A85D7-57A8-AB4D-AE8B-F71F3E7BE880}"/>
              </a:ext>
            </a:extLst>
          </p:cNvPr>
          <p:cNvGrpSpPr/>
          <p:nvPr/>
        </p:nvGrpSpPr>
        <p:grpSpPr>
          <a:xfrm>
            <a:off x="3602124" y="5809616"/>
            <a:ext cx="1024845" cy="707886"/>
            <a:chOff x="1517995" y="4013146"/>
            <a:chExt cx="1024845" cy="70788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4E12BC0-CA17-AB4C-A193-D8857E8644EC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1</a:t>
              </a:r>
              <a:endParaRPr lang="nb-NO" sz="4000" dirty="0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13098979-74C2-3C44-8717-4BDA8D23FA3C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 dirty="0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D684224-BAE0-9849-9960-D35E7BC11628}"/>
              </a:ext>
            </a:extLst>
          </p:cNvPr>
          <p:cNvCxnSpPr/>
          <p:nvPr/>
        </p:nvCxnSpPr>
        <p:spPr>
          <a:xfrm>
            <a:off x="10692063" y="2921174"/>
            <a:ext cx="0" cy="9312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F697BD0-3BE0-1C45-BB64-2BEEBF93AE1F}"/>
              </a:ext>
            </a:extLst>
          </p:cNvPr>
          <p:cNvSpPr/>
          <p:nvPr/>
        </p:nvSpPr>
        <p:spPr>
          <a:xfrm>
            <a:off x="11684000" y="3609823"/>
            <a:ext cx="15712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u="sng" dirty="0">
                <a:latin typeface="Courier" pitchFamily="2" charset="0"/>
              </a:rPr>
              <a:t>Kode: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C42CC07-FDF8-DC4F-B895-BEC6CD66BEAD}"/>
              </a:ext>
            </a:extLst>
          </p:cNvPr>
          <p:cNvGrpSpPr/>
          <p:nvPr/>
        </p:nvGrpSpPr>
        <p:grpSpPr>
          <a:xfrm>
            <a:off x="3602124" y="8049319"/>
            <a:ext cx="1024845" cy="707886"/>
            <a:chOff x="1517995" y="4013146"/>
            <a:chExt cx="1024845" cy="70788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D8298FE-8541-9C48-926B-08CA5EF34F0C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1</a:t>
              </a:r>
              <a:endParaRPr lang="nb-NO" sz="4000" dirty="0"/>
            </a:p>
          </p:txBody>
        </p:sp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CB45C749-A975-6C4C-BD2D-B251BF38C199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715BF85-6AE8-164D-A128-E577DC5CC4A3}"/>
              </a:ext>
            </a:extLst>
          </p:cNvPr>
          <p:cNvGrpSpPr/>
          <p:nvPr/>
        </p:nvGrpSpPr>
        <p:grpSpPr>
          <a:xfrm>
            <a:off x="3602124" y="10378851"/>
            <a:ext cx="1024845" cy="707886"/>
            <a:chOff x="1517995" y="4013146"/>
            <a:chExt cx="1024845" cy="70788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36DA4C-043F-D949-A425-67DD59DD4524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3</a:t>
              </a:r>
              <a:endParaRPr lang="nb-NO" sz="4000" dirty="0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72FB4354-7E5F-8A40-8480-1DC1F7716FE3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3CEE96E-FC96-7043-86B1-F34802CF91BF}"/>
              </a:ext>
            </a:extLst>
          </p:cNvPr>
          <p:cNvGrpSpPr/>
          <p:nvPr/>
        </p:nvGrpSpPr>
        <p:grpSpPr>
          <a:xfrm>
            <a:off x="3602124" y="9185389"/>
            <a:ext cx="1024845" cy="707886"/>
            <a:chOff x="1517995" y="4013146"/>
            <a:chExt cx="1024845" cy="70788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6EBBF75-75CD-E546-B8B2-5CB51729A419}"/>
                </a:ext>
              </a:extLst>
            </p:cNvPr>
            <p:cNvSpPr/>
            <p:nvPr/>
          </p:nvSpPr>
          <p:spPr>
            <a:xfrm>
              <a:off x="2050397" y="4013146"/>
              <a:ext cx="4924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C00000"/>
                  </a:solidFill>
                  <a:latin typeface="Courier" pitchFamily="2" charset="0"/>
                </a:rPr>
                <a:t>2</a:t>
              </a:r>
              <a:endParaRPr lang="nb-NO" sz="4000" dirty="0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C6FA1058-69E8-9A40-AA52-06FCF415BC73}"/>
                </a:ext>
              </a:extLst>
            </p:cNvPr>
            <p:cNvSpPr/>
            <p:nvPr/>
          </p:nvSpPr>
          <p:spPr>
            <a:xfrm rot="5400000">
              <a:off x="1533078" y="4241834"/>
              <a:ext cx="295096" cy="32526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200"/>
            </a:p>
          </p:txBody>
        </p:sp>
      </p:grpSp>
      <p:pic>
        <p:nvPicPr>
          <p:cNvPr id="3" name="nested-for-loops">
            <a:hlinkClick r:id="" action="ppaction://media"/>
            <a:extLst>
              <a:ext uri="{FF2B5EF4-FFF2-40B4-BE49-F238E27FC236}">
                <a16:creationId xmlns:a16="http://schemas.microsoft.com/office/drawing/2014/main" id="{7CA456D0-ACAC-054B-BEFA-BA74BBCE4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3999" y="4672082"/>
            <a:ext cx="11367389" cy="505217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33EB7D-22DB-2A48-98B2-2EFEC474A1E7}"/>
              </a:ext>
            </a:extLst>
          </p:cNvPr>
          <p:cNvSpPr/>
          <p:nvPr/>
        </p:nvSpPr>
        <p:spPr>
          <a:xfrm>
            <a:off x="11668910" y="10378851"/>
            <a:ext cx="92480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dirty="0"/>
              <a:t>Visualisert med </a:t>
            </a:r>
            <a:r>
              <a:rPr lang="nb-NO" sz="3200" dirty="0" err="1"/>
              <a:t>Loupe</a:t>
            </a:r>
            <a:r>
              <a:rPr lang="nb-NO" sz="3200" dirty="0"/>
              <a:t>: </a:t>
            </a:r>
            <a:r>
              <a:rPr lang="nb-NO" sz="3200" dirty="0">
                <a:hlinkClick r:id="rId5"/>
              </a:rPr>
              <a:t>http://latentflip.com/loupe/</a:t>
            </a:r>
            <a:r>
              <a:rPr lang="nb-NO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589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711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153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2346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7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3BB896-FE29-9D4F-AB63-3A0995325626}"/>
              </a:ext>
            </a:extLst>
          </p:cNvPr>
          <p:cNvSpPr/>
          <p:nvPr/>
        </p:nvSpPr>
        <p:spPr>
          <a:xfrm>
            <a:off x="9827588" y="6643283"/>
            <a:ext cx="1879697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5400" dirty="0">
                <a:solidFill>
                  <a:srgbClr val="0000FF"/>
                </a:solidFill>
                <a:latin typeface="Menlo" panose="020B0609030804020204" pitchFamily="49" charset="0"/>
              </a:rPr>
              <a:t>for</a:t>
            </a:r>
            <a:r>
              <a:rPr lang="nb-NO" sz="5400" dirty="0">
                <a:latin typeface="Menlo" panose="020B0609030804020204" pitchFamily="49" charset="0"/>
              </a:rPr>
              <a:t> (</a:t>
            </a:r>
            <a:r>
              <a:rPr lang="nb-NO" sz="5400" dirty="0">
                <a:solidFill>
                  <a:srgbClr val="0000FF"/>
                </a:solidFill>
                <a:latin typeface="Menlo" panose="020B0609030804020204" pitchFamily="49" charset="0"/>
              </a:rPr>
              <a:t>var</a:t>
            </a:r>
            <a:r>
              <a:rPr lang="nb-NO" sz="5400" dirty="0">
                <a:latin typeface="Menlo" panose="020B0609030804020204" pitchFamily="49" charset="0"/>
              </a:rPr>
              <a:t> i = </a:t>
            </a:r>
            <a:r>
              <a:rPr lang="nb-NO" sz="5400" dirty="0">
                <a:solidFill>
                  <a:srgbClr val="09885A"/>
                </a:solidFill>
                <a:latin typeface="Menlo" panose="020B0609030804020204" pitchFamily="49" charset="0"/>
              </a:rPr>
              <a:t>10</a:t>
            </a:r>
            <a:r>
              <a:rPr lang="nb-NO" sz="5400" dirty="0">
                <a:latin typeface="Menlo" panose="020B0609030804020204" pitchFamily="49" charset="0"/>
              </a:rPr>
              <a:t>; i &gt;= </a:t>
            </a:r>
            <a:r>
              <a:rPr lang="nb-NO" sz="5400" dirty="0">
                <a:solidFill>
                  <a:srgbClr val="09885A"/>
                </a:solidFill>
                <a:latin typeface="Menlo" panose="020B0609030804020204" pitchFamily="49" charset="0"/>
              </a:rPr>
              <a:t>0</a:t>
            </a:r>
            <a:r>
              <a:rPr lang="nb-NO" sz="5400" dirty="0">
                <a:latin typeface="Menlo" panose="020B0609030804020204" pitchFamily="49" charset="0"/>
              </a:rPr>
              <a:t>; i--) {</a:t>
            </a:r>
          </a:p>
          <a:p>
            <a:endParaRPr lang="nb-NO" sz="5400" dirty="0">
              <a:latin typeface="Menlo" panose="020B0609030804020204" pitchFamily="49" charset="0"/>
            </a:endParaRPr>
          </a:p>
          <a:p>
            <a:r>
              <a:rPr lang="nb-NO" sz="4800" dirty="0">
                <a:latin typeface="Menlo" panose="020B0609030804020204" pitchFamily="49" charset="0"/>
              </a:rPr>
              <a:t>	</a:t>
            </a:r>
            <a:r>
              <a:rPr lang="nb-NO" sz="4800" dirty="0" err="1">
                <a:latin typeface="Menlo" panose="020B0609030804020204" pitchFamily="49" charset="0"/>
              </a:rPr>
              <a:t>console.log</a:t>
            </a:r>
            <a:r>
              <a:rPr lang="nb-NO" sz="4800" dirty="0">
                <a:latin typeface="Menlo" panose="020B0609030804020204" pitchFamily="49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Menlo" panose="020B0609030804020204" pitchFamily="49" charset="0"/>
              </a:rPr>
              <a:t>"i inneholder: </a:t>
            </a:r>
            <a:r>
              <a:rPr lang="nb-NO" sz="4800" dirty="0">
                <a:latin typeface="Menlo" panose="020B0609030804020204" pitchFamily="49" charset="0"/>
              </a:rPr>
              <a:t>" + i);</a:t>
            </a:r>
          </a:p>
          <a:p>
            <a:endParaRPr lang="nb-NO" sz="5400" dirty="0">
              <a:latin typeface="Menlo" panose="020B0609030804020204" pitchFamily="49" charset="0"/>
            </a:endParaRPr>
          </a:p>
          <a:p>
            <a:r>
              <a:rPr lang="nb-NO" sz="5400" dirty="0"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8A2936-8C5E-D94D-B9F1-482E1363EE19}"/>
              </a:ext>
            </a:extLst>
          </p:cNvPr>
          <p:cNvSpPr/>
          <p:nvPr/>
        </p:nvSpPr>
        <p:spPr>
          <a:xfrm>
            <a:off x="9827587" y="6643283"/>
            <a:ext cx="1534885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C7164A-78CE-5146-B13A-9C66B32EA3F7}"/>
              </a:ext>
            </a:extLst>
          </p:cNvPr>
          <p:cNvSpPr/>
          <p:nvPr/>
        </p:nvSpPr>
        <p:spPr>
          <a:xfrm>
            <a:off x="11897997" y="6643283"/>
            <a:ext cx="410710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D91C-5B73-1242-8826-10DDD05942E0}"/>
              </a:ext>
            </a:extLst>
          </p:cNvPr>
          <p:cNvSpPr/>
          <p:nvPr/>
        </p:nvSpPr>
        <p:spPr>
          <a:xfrm>
            <a:off x="16879627" y="6643283"/>
            <a:ext cx="2608988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4D0F8C-2554-B043-B439-607AC1A5207F}"/>
              </a:ext>
            </a:extLst>
          </p:cNvPr>
          <p:cNvSpPr/>
          <p:nvPr/>
        </p:nvSpPr>
        <p:spPr>
          <a:xfrm>
            <a:off x="19931344" y="6643283"/>
            <a:ext cx="1609095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3213FB-4493-7E43-BC45-F74E93D2645B}"/>
              </a:ext>
            </a:extLst>
          </p:cNvPr>
          <p:cNvSpPr/>
          <p:nvPr/>
        </p:nvSpPr>
        <p:spPr>
          <a:xfrm>
            <a:off x="22033969" y="6643283"/>
            <a:ext cx="111844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80EB4E-9641-1E48-A077-29E0A2383D63}"/>
              </a:ext>
            </a:extLst>
          </p:cNvPr>
          <p:cNvSpPr/>
          <p:nvPr/>
        </p:nvSpPr>
        <p:spPr>
          <a:xfrm>
            <a:off x="9476587" y="9877363"/>
            <a:ext cx="1118442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DD60359-C930-1B48-B60B-77F3770902F3}"/>
              </a:ext>
            </a:extLst>
          </p:cNvPr>
          <p:cNvSpPr/>
          <p:nvPr/>
        </p:nvSpPr>
        <p:spPr>
          <a:xfrm>
            <a:off x="10595029" y="8282625"/>
            <a:ext cx="12915104" cy="876300"/>
          </a:xfrm>
          <a:prstGeom prst="rect">
            <a:avLst/>
          </a:prstGeom>
          <a:solidFill>
            <a:srgbClr val="00B0F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70C0"/>
              </a:solidFill>
            </a:endParaRPr>
          </a:p>
        </p:txBody>
      </p:sp>
      <p:sp>
        <p:nvSpPr>
          <p:cNvPr id="22" name="Shape 182">
            <a:extLst>
              <a:ext uri="{FF2B5EF4-FFF2-40B4-BE49-F238E27FC236}">
                <a16:creationId xmlns:a16="http://schemas.microsoft.com/office/drawing/2014/main" id="{0E710757-CB16-8543-9E20-779C0970B3D9}"/>
              </a:ext>
            </a:extLst>
          </p:cNvPr>
          <p:cNvSpPr txBox="1"/>
          <p:nvPr/>
        </p:nvSpPr>
        <p:spPr>
          <a:xfrm>
            <a:off x="2629120" y="2142211"/>
            <a:ext cx="2088101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Løkkens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mindre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vanlige</a:t>
            </a:r>
            <a:r>
              <a:rPr lang="en-US" sz="8000" b="1" baseline="30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oppbygning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69018FC6-B3D5-F140-8F3D-C441563A7D09}"/>
              </a:ext>
            </a:extLst>
          </p:cNvPr>
          <p:cNvSpPr/>
          <p:nvPr/>
        </p:nvSpPr>
        <p:spPr>
          <a:xfrm rot="16200000">
            <a:off x="17433345" y="4638290"/>
            <a:ext cx="637954" cy="2608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414551-F21D-944F-866D-E25775055E4E}"/>
              </a:ext>
            </a:extLst>
          </p:cNvPr>
          <p:cNvSpPr txBox="1"/>
          <p:nvPr/>
        </p:nvSpPr>
        <p:spPr>
          <a:xfrm>
            <a:off x="16252183" y="4880620"/>
            <a:ext cx="29738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000" b="1" dirty="0"/>
              <a:t>Betingelse </a:t>
            </a:r>
          </a:p>
          <a:p>
            <a:pPr algn="ctr"/>
            <a:r>
              <a:rPr lang="nb-NO" sz="2000" b="1" dirty="0"/>
              <a:t>(se forrige forelesning)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39CCCB5F-747A-6E4A-BEAA-80BAD19981CF}"/>
              </a:ext>
            </a:extLst>
          </p:cNvPr>
          <p:cNvSpPr/>
          <p:nvPr/>
        </p:nvSpPr>
        <p:spPr>
          <a:xfrm rot="16200000">
            <a:off x="13526774" y="4067790"/>
            <a:ext cx="637954" cy="373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C9B37E-33A3-6B47-99EA-CC48699396B6}"/>
              </a:ext>
            </a:extLst>
          </p:cNvPr>
          <p:cNvSpPr txBox="1"/>
          <p:nvPr/>
        </p:nvSpPr>
        <p:spPr>
          <a:xfrm>
            <a:off x="12715322" y="4785571"/>
            <a:ext cx="2178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000" b="1" dirty="0"/>
              <a:t>Deklarasjon av </a:t>
            </a:r>
          </a:p>
          <a:p>
            <a:pPr algn="ctr"/>
            <a:r>
              <a:rPr lang="nb-NO" sz="2000" b="1" i="1" dirty="0" err="1"/>
              <a:t>counter</a:t>
            </a:r>
            <a:r>
              <a:rPr lang="nb-NO" sz="2000" b="1" dirty="0"/>
              <a:t>-variabel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C6AC0651-D444-AC40-B834-9D3E197DF93B}"/>
              </a:ext>
            </a:extLst>
          </p:cNvPr>
          <p:cNvSpPr/>
          <p:nvPr/>
        </p:nvSpPr>
        <p:spPr>
          <a:xfrm rot="16200000">
            <a:off x="10235342" y="5182494"/>
            <a:ext cx="637954" cy="16163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524790-FE63-094C-954A-A65B9DF216D9}"/>
              </a:ext>
            </a:extLst>
          </p:cNvPr>
          <p:cNvSpPr txBox="1"/>
          <p:nvPr/>
        </p:nvSpPr>
        <p:spPr>
          <a:xfrm>
            <a:off x="9446183" y="4880620"/>
            <a:ext cx="2216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b="1" dirty="0"/>
              <a:t>Deklarasjon av for-løkke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725D5DD4-1F18-1C4C-98EA-03D4C1A4387D}"/>
              </a:ext>
            </a:extLst>
          </p:cNvPr>
          <p:cNvSpPr/>
          <p:nvPr/>
        </p:nvSpPr>
        <p:spPr>
          <a:xfrm rot="16200000">
            <a:off x="20075093" y="5254220"/>
            <a:ext cx="637954" cy="1429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9E427B-3E4C-4046-B26B-9C8BB17DACA4}"/>
              </a:ext>
            </a:extLst>
          </p:cNvPr>
          <p:cNvSpPr txBox="1"/>
          <p:nvPr/>
        </p:nvSpPr>
        <p:spPr>
          <a:xfrm>
            <a:off x="19035720" y="4875973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000" b="1" dirty="0" err="1"/>
              <a:t>Decrementing</a:t>
            </a:r>
            <a:r>
              <a:rPr lang="nb-NO" sz="2000" b="1" dirty="0"/>
              <a:t> (</a:t>
            </a:r>
            <a:r>
              <a:rPr lang="nb-NO" sz="2000" b="1" dirty="0" err="1"/>
              <a:t>minsking</a:t>
            </a:r>
            <a:r>
              <a:rPr lang="nb-NO" sz="2000" b="1" dirty="0"/>
              <a:t>) av </a:t>
            </a:r>
          </a:p>
          <a:p>
            <a:pPr algn="ctr"/>
            <a:r>
              <a:rPr lang="nb-NO" sz="2000" b="1" i="1" dirty="0" err="1"/>
              <a:t>counter</a:t>
            </a:r>
            <a:r>
              <a:rPr lang="nb-NO" sz="2000" b="1" dirty="0"/>
              <a:t>-variabel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33564A7-EA7E-6D49-A44B-3D7AAF1DFB76}"/>
              </a:ext>
            </a:extLst>
          </p:cNvPr>
          <p:cNvGrpSpPr/>
          <p:nvPr/>
        </p:nvGrpSpPr>
        <p:grpSpPr>
          <a:xfrm>
            <a:off x="2872501" y="4594454"/>
            <a:ext cx="3576620" cy="7613663"/>
            <a:chOff x="2872501" y="4594454"/>
            <a:chExt cx="3576620" cy="761366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6E4C51-7159-8945-87FF-0A3249704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82830" y="5933490"/>
              <a:ext cx="3314897" cy="627462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52E891D-B142-1043-B48F-3AC677323079}"/>
                </a:ext>
              </a:extLst>
            </p:cNvPr>
            <p:cNvSpPr txBox="1"/>
            <p:nvPr/>
          </p:nvSpPr>
          <p:spPr>
            <a:xfrm>
              <a:off x="2872501" y="4594454"/>
              <a:ext cx="3576620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3200" b="1" dirty="0"/>
                <a:t>Dette skrives ut i </a:t>
              </a:r>
            </a:p>
            <a:p>
              <a:r>
                <a:rPr lang="nb-NO" sz="3200" b="1" dirty="0" err="1"/>
                <a:t>console</a:t>
              </a:r>
              <a:r>
                <a:rPr lang="nb-NO" sz="3200" b="1" dirty="0"/>
                <a:t>-vinduet.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5109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151F4-9764-FA46-8205-333C3229517B}"/>
              </a:ext>
            </a:extLst>
          </p:cNvPr>
          <p:cNvSpPr/>
          <p:nvPr/>
        </p:nvSpPr>
        <p:spPr>
          <a:xfrm>
            <a:off x="3170324" y="6159893"/>
            <a:ext cx="1982030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// Eksempel på </a:t>
            </a:r>
            <a:r>
              <a:rPr lang="nb-NO" sz="4400" dirty="0" err="1">
                <a:solidFill>
                  <a:srgbClr val="00B050"/>
                </a:solidFill>
                <a:latin typeface="Courier" pitchFamily="2" charset="0"/>
              </a:rPr>
              <a:t>array</a:t>
            </a:r>
            <a:endParaRPr lang="nb-NO" sz="4400" dirty="0">
              <a:solidFill>
                <a:srgbClr val="00B050"/>
              </a:solidFill>
              <a:latin typeface="Courier" pitchFamily="2" charset="0"/>
            </a:endParaRP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cities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"Drammen"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 "Trondheim"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						</a:t>
            </a:r>
          </a:p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i = </a:t>
            </a:r>
            <a:r>
              <a:rPr lang="nb-NO" sz="4400" dirty="0" err="1">
                <a:latin typeface="Courier" pitchFamily="2" charset="0"/>
              </a:rPr>
              <a:t>cities.length</a:t>
            </a:r>
            <a:r>
              <a:rPr lang="nb-NO" sz="4400" dirty="0">
                <a:latin typeface="Courier" pitchFamily="2" charset="0"/>
              </a:rPr>
              <a:t> - 1; i &gt;= 0; i--) {</a:t>
            </a:r>
          </a:p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  // Vi henter ut verdi fra </a:t>
            </a:r>
            <a:r>
              <a:rPr lang="nb-NO" sz="4400" dirty="0" err="1">
                <a:solidFill>
                  <a:srgbClr val="00B050"/>
                </a:solidFill>
                <a:latin typeface="Courier" pitchFamily="2" charset="0"/>
              </a:rPr>
              <a:t>array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 på plass </a:t>
            </a:r>
            <a:r>
              <a:rPr lang="nb-NO" sz="4400" i="1" dirty="0">
                <a:solidFill>
                  <a:srgbClr val="00B050"/>
                </a:solidFill>
                <a:latin typeface="Courier" pitchFamily="2" charset="0"/>
              </a:rPr>
              <a:t>i</a:t>
            </a:r>
            <a:endParaRPr lang="nb-NO" sz="4400" i="1" dirty="0">
              <a:latin typeface="Courier" pitchFamily="2" charset="0"/>
            </a:endParaRPr>
          </a:p>
          <a:p>
            <a:r>
              <a:rPr lang="nb-NO" sz="4400" dirty="0">
                <a:latin typeface="Courier" pitchFamily="2" charset="0"/>
              </a:rPr>
              <a:t>  </a:t>
            </a:r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 err="1">
                <a:latin typeface="Courier" pitchFamily="2" charset="0"/>
              </a:rPr>
              <a:t>cities</a:t>
            </a:r>
            <a:r>
              <a:rPr lang="nb-NO" sz="4400" dirty="0">
                <a:latin typeface="Courier" pitchFamily="2" charset="0"/>
              </a:rPr>
              <a:t>[i]);</a:t>
            </a:r>
          </a:p>
          <a:p>
            <a:r>
              <a:rPr lang="nb-NO" sz="4400" dirty="0">
                <a:latin typeface="Courier" pitchFamily="2" charset="0"/>
              </a:rPr>
              <a:t>}</a:t>
            </a:r>
            <a:endParaRPr lang="nb-NO" sz="4400" dirty="0">
              <a:latin typeface="Courier" pitchFamily="2" charset="0"/>
              <a:cs typeface="Arial" panose="020B0604020202020204" pitchFamily="34" charset="0"/>
            </a:endParaRP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2036B843-8BA9-4F44-A1C5-B79CE6AEFFF0}"/>
              </a:ext>
            </a:extLst>
          </p:cNvPr>
          <p:cNvSpPr txBox="1"/>
          <p:nvPr/>
        </p:nvSpPr>
        <p:spPr>
          <a:xfrm>
            <a:off x="3170324" y="2879803"/>
            <a:ext cx="1821771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…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traversere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arrays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baklengs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endParaRPr lang="en-US" sz="6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31AC2-A3EE-7C46-970E-32FB5981CD12}"/>
              </a:ext>
            </a:extLst>
          </p:cNvPr>
          <p:cNvSpPr/>
          <p:nvPr/>
        </p:nvSpPr>
        <p:spPr>
          <a:xfrm>
            <a:off x="3170325" y="4617359"/>
            <a:ext cx="17937076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Console-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vinduet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vil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først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printe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"Trondheim"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selv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om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det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er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det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bakerste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elementet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i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800" dirty="0" err="1">
                <a:solidFill>
                  <a:schemeClr val="dk2"/>
                </a:solidFill>
                <a:latin typeface="Montserrat"/>
                <a:sym typeface="Montserrat"/>
              </a:rPr>
              <a:t>arrayet</a:t>
            </a:r>
            <a:r>
              <a:rPr lang="en-US" sz="3800" dirty="0">
                <a:solidFill>
                  <a:schemeClr val="dk2"/>
                </a:solidFill>
                <a:latin typeface="Montserrat"/>
                <a:sym typeface="Montserrat"/>
              </a:rPr>
              <a:t>.</a:t>
            </a:r>
            <a:endParaRPr lang="nb-NO" sz="3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942F8D-A346-9A47-9119-FD573EBD3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5050" y="7003494"/>
            <a:ext cx="3663950" cy="31448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2D9823-AB62-1741-ABAF-D76E5316B056}"/>
              </a:ext>
            </a:extLst>
          </p:cNvPr>
          <p:cNvSpPr/>
          <p:nvPr/>
        </p:nvSpPr>
        <p:spPr>
          <a:xfrm>
            <a:off x="4846724" y="8137789"/>
            <a:ext cx="8437476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F18409-6370-CB48-9D57-412AB927D7B2}"/>
              </a:ext>
            </a:extLst>
          </p:cNvPr>
          <p:cNvSpPr/>
          <p:nvPr/>
        </p:nvSpPr>
        <p:spPr>
          <a:xfrm>
            <a:off x="13734840" y="8137789"/>
            <a:ext cx="229256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63547-A670-7047-89DF-A765D7D1CB23}"/>
              </a:ext>
            </a:extLst>
          </p:cNvPr>
          <p:cNvSpPr/>
          <p:nvPr/>
        </p:nvSpPr>
        <p:spPr>
          <a:xfrm>
            <a:off x="16478040" y="8137789"/>
            <a:ext cx="1225760" cy="876300"/>
          </a:xfrm>
          <a:prstGeom prst="rect">
            <a:avLst/>
          </a:prstGeom>
          <a:solidFill>
            <a:srgbClr val="FFFF00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018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2">
            <a:extLst>
              <a:ext uri="{FF2B5EF4-FFF2-40B4-BE49-F238E27FC236}">
                <a16:creationId xmlns:a16="http://schemas.microsoft.com/office/drawing/2014/main" id="{DBDE0B65-E4F1-7046-9711-BE9B267E0907}"/>
              </a:ext>
            </a:extLst>
          </p:cNvPr>
          <p:cNvSpPr txBox="1"/>
          <p:nvPr/>
        </p:nvSpPr>
        <p:spPr>
          <a:xfrm>
            <a:off x="3099985" y="6068480"/>
            <a:ext cx="1852009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dybden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6600" b="1" dirty="0">
                <a:solidFill>
                  <a:srgbClr val="00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381BC-106A-8543-9D1D-50FB7666BDA9}"/>
              </a:ext>
            </a:extLst>
          </p:cNvPr>
          <p:cNvSpPr/>
          <p:nvPr/>
        </p:nvSpPr>
        <p:spPr>
          <a:xfrm>
            <a:off x="4996519" y="7806036"/>
            <a:ext cx="71108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 err="1">
                <a:solidFill>
                  <a:srgbClr val="0000FF"/>
                </a:solidFill>
                <a:latin typeface="Courier" pitchFamily="2" charset="0"/>
              </a:rPr>
              <a:t>while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i="1" dirty="0" err="1">
                <a:latin typeface="Courier" pitchFamily="2" charset="0"/>
              </a:rPr>
              <a:t>condition</a:t>
            </a:r>
            <a:r>
              <a:rPr lang="nb-NO" sz="3600" dirty="0">
                <a:latin typeface="Courier" pitchFamily="2" charset="0"/>
              </a:rPr>
              <a:t>) {</a:t>
            </a:r>
          </a:p>
          <a:p>
            <a:r>
              <a:rPr lang="nb-NO" sz="3600" dirty="0">
                <a:latin typeface="Courier" pitchFamily="2" charset="0"/>
              </a:rPr>
              <a:t>  </a:t>
            </a:r>
          </a:p>
          <a:p>
            <a:r>
              <a:rPr lang="nb-NO" sz="3600" dirty="0">
                <a:latin typeface="Courier" pitchFamily="2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931336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4185559"/>
            <a:ext cx="20096076" cy="8412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Selv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om while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begge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litt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forskjellige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måter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vanlig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forhånd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nødvendigvis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vet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mange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repetisjoner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skal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ha.</a:t>
            </a: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Tenk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handleliste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mange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skal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legge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handlelisten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vet man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nødvendigvis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forhånd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Med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fortsette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spørre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om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nye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helt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avslutter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selv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MEN, man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også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der man vet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mange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repetisjoner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skal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ha!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Hvilken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avhenger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ofte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konvensjoner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– "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standardisert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praksis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2352557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528AF7C-AA44-B24D-821F-F1EC26661B7A}"/>
              </a:ext>
            </a:extLst>
          </p:cNvPr>
          <p:cNvGrpSpPr/>
          <p:nvPr/>
        </p:nvGrpSpPr>
        <p:grpSpPr>
          <a:xfrm>
            <a:off x="698097" y="3719741"/>
            <a:ext cx="5866778" cy="6171495"/>
            <a:chOff x="4204113" y="1950256"/>
            <a:chExt cx="8278587" cy="8708572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21BDBF24-42A4-7049-8C19-F57BB0A50B53}"/>
                </a:ext>
              </a:extLst>
            </p:cNvPr>
            <p:cNvSpPr/>
            <p:nvPr/>
          </p:nvSpPr>
          <p:spPr>
            <a:xfrm>
              <a:off x="4204113" y="5183311"/>
              <a:ext cx="3347358" cy="2257383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tx2"/>
                  </a:solidFill>
                </a:rPr>
                <a:t>Har jeg nådd mitt mål om å gå 10000 skritt i dag?</a:t>
              </a: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194C493-392F-7A4E-94DB-475FE3AB3F4F}"/>
                </a:ext>
              </a:extLst>
            </p:cNvPr>
            <p:cNvSpPr/>
            <p:nvPr/>
          </p:nvSpPr>
          <p:spPr>
            <a:xfrm>
              <a:off x="9135342" y="1950256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Ferdig! Nå kan jeg gjøre noe annet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C975E00-A32B-D44F-99BF-28D1A85F8AFA}"/>
                </a:ext>
              </a:extLst>
            </p:cNvPr>
            <p:cNvSpPr/>
            <p:nvPr/>
          </p:nvSpPr>
          <p:spPr>
            <a:xfrm>
              <a:off x="9135342" y="8813699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Gå ett skritt til</a:t>
              </a:r>
            </a:p>
          </p:txBody>
        </p:sp>
        <p:cxnSp>
          <p:nvCxnSpPr>
            <p:cNvPr id="6" name="Curved Connector 5">
              <a:extLst>
                <a:ext uri="{FF2B5EF4-FFF2-40B4-BE49-F238E27FC236}">
                  <a16:creationId xmlns:a16="http://schemas.microsoft.com/office/drawing/2014/main" id="{1298932D-49F5-3B40-A656-83867C0F895A}"/>
                </a:ext>
              </a:extLst>
            </p:cNvPr>
            <p:cNvCxnSpPr>
              <a:cxnSpLocks/>
              <a:stCxn id="3" idx="3"/>
              <a:endCxn id="5" idx="0"/>
            </p:cNvCxnSpPr>
            <p:nvPr/>
          </p:nvCxnSpPr>
          <p:spPr>
            <a:xfrm>
              <a:off x="7551471" y="6312003"/>
              <a:ext cx="3257550" cy="2501695"/>
            </a:xfrm>
            <a:prstGeom prst="curvedConnector2">
              <a:avLst/>
            </a:prstGeom>
            <a:ln w="5080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FEE2F3-C405-8F4D-99BC-190A82CBCC19}"/>
                </a:ext>
              </a:extLst>
            </p:cNvPr>
            <p:cNvSpPr txBox="1"/>
            <p:nvPr/>
          </p:nvSpPr>
          <p:spPr>
            <a:xfrm>
              <a:off x="6283153" y="9243439"/>
              <a:ext cx="2365870" cy="1346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Sjekk </a:t>
              </a:r>
            </a:p>
            <a:p>
              <a:r>
                <a:rPr lang="nb-NO" sz="2800" b="1" dirty="0"/>
                <a:t>igjen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BBE45B67-A3AB-A945-91DE-3331D74DAC99}"/>
                </a:ext>
              </a:extLst>
            </p:cNvPr>
            <p:cNvCxnSpPr>
              <a:cxnSpLocks/>
              <a:stCxn id="5" idx="1"/>
              <a:endCxn id="3" idx="2"/>
            </p:cNvCxnSpPr>
            <p:nvPr/>
          </p:nvCxnSpPr>
          <p:spPr>
            <a:xfrm rot="10800000">
              <a:off x="5877793" y="7440695"/>
              <a:ext cx="3257549" cy="2295570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3DE40A-7781-B64D-B1EF-488DB1AA6EB2}"/>
                </a:ext>
              </a:extLst>
            </p:cNvPr>
            <p:cNvSpPr txBox="1"/>
            <p:nvPr/>
          </p:nvSpPr>
          <p:spPr>
            <a:xfrm>
              <a:off x="9675370" y="6393996"/>
              <a:ext cx="1267590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Nei</a:t>
              </a:r>
            </a:p>
          </p:txBody>
        </p:sp>
        <p:cxnSp>
          <p:nvCxnSpPr>
            <p:cNvPr id="10" name="Curved Connector 9">
              <a:extLst>
                <a:ext uri="{FF2B5EF4-FFF2-40B4-BE49-F238E27FC236}">
                  <a16:creationId xmlns:a16="http://schemas.microsoft.com/office/drawing/2014/main" id="{8098F380-B2B2-6C4C-A97B-E47A2DAFA2D2}"/>
                </a:ext>
              </a:extLst>
            </p:cNvPr>
            <p:cNvCxnSpPr>
              <a:cxnSpLocks/>
              <a:stCxn id="3" idx="0"/>
              <a:endCxn id="4" idx="1"/>
            </p:cNvCxnSpPr>
            <p:nvPr/>
          </p:nvCxnSpPr>
          <p:spPr>
            <a:xfrm rot="5400000" flipH="1" flipV="1">
              <a:off x="6351323" y="2399292"/>
              <a:ext cx="2310491" cy="3257549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CDD72EF-BE49-5146-8DBD-A1B2FA8C87B8}"/>
                </a:ext>
              </a:extLst>
            </p:cNvPr>
            <p:cNvSpPr txBox="1"/>
            <p:nvPr/>
          </p:nvSpPr>
          <p:spPr>
            <a:xfrm>
              <a:off x="6150745" y="3151433"/>
              <a:ext cx="873449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Ja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464C4E9-02B9-4145-9EA2-6EB4F5C9C5E3}"/>
              </a:ext>
            </a:extLst>
          </p:cNvPr>
          <p:cNvSpPr/>
          <p:nvPr/>
        </p:nvSpPr>
        <p:spPr>
          <a:xfrm>
            <a:off x="8733631" y="4159131"/>
            <a:ext cx="1549796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600" dirty="0" err="1">
                <a:solidFill>
                  <a:schemeClr val="bg2"/>
                </a:solidFill>
                <a:latin typeface="Courier" pitchFamily="2" charset="0"/>
              </a:rPr>
              <a:t>dailyStepGoal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</a:rPr>
              <a:t> = 10000;</a:t>
            </a:r>
          </a:p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nb-NO" sz="3600" dirty="0" err="1">
                <a:solidFill>
                  <a:schemeClr val="accent1"/>
                </a:solidFill>
                <a:latin typeface="Courier" pitchFamily="2" charset="0"/>
              </a:rPr>
              <a:t>counter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</a:rPr>
              <a:t> = 0;</a:t>
            </a:r>
          </a:p>
          <a:p>
            <a:endParaRPr lang="nb-NO" sz="3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3600" dirty="0" err="1">
                <a:solidFill>
                  <a:srgbClr val="0000FF"/>
                </a:solidFill>
                <a:latin typeface="Courier" pitchFamily="2" charset="0"/>
              </a:rPr>
              <a:t>while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dirty="0" err="1">
                <a:latin typeface="Courier" pitchFamily="2" charset="0"/>
              </a:rPr>
              <a:t>counter</a:t>
            </a:r>
            <a:r>
              <a:rPr lang="nb-NO" sz="3600" dirty="0">
                <a:latin typeface="Courier" pitchFamily="2" charset="0"/>
              </a:rPr>
              <a:t> &lt; </a:t>
            </a:r>
            <a:r>
              <a:rPr lang="nb-NO" sz="3600" dirty="0" err="1">
                <a:latin typeface="Courier" pitchFamily="2" charset="0"/>
              </a:rPr>
              <a:t>dailyStepGoal</a:t>
            </a:r>
            <a:r>
              <a:rPr lang="nb-NO" sz="3600" dirty="0">
                <a:latin typeface="Courier" pitchFamily="2" charset="0"/>
              </a:rPr>
              <a:t>) {</a:t>
            </a:r>
          </a:p>
          <a:p>
            <a:r>
              <a:rPr lang="nb-NO" sz="3600" dirty="0">
                <a:solidFill>
                  <a:srgbClr val="00B050"/>
                </a:solidFill>
                <a:latin typeface="Courier" pitchFamily="2" charset="0"/>
              </a:rPr>
              <a:t>  // "Gå ett skritt til"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counter</a:t>
            </a:r>
            <a:r>
              <a:rPr lang="nb-NO" sz="3600" dirty="0">
                <a:latin typeface="Courier" pitchFamily="2" charset="0"/>
              </a:rPr>
              <a:t>++;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</a:rPr>
              <a:t>"Har gått "</a:t>
            </a:r>
            <a:r>
              <a:rPr lang="nb-NO" sz="3600" dirty="0">
                <a:latin typeface="Courier" pitchFamily="2" charset="0"/>
              </a:rPr>
              <a:t> + </a:t>
            </a:r>
            <a:r>
              <a:rPr lang="nb-NO" sz="3600" dirty="0" err="1">
                <a:latin typeface="Courier" pitchFamily="2" charset="0"/>
              </a:rPr>
              <a:t>counter</a:t>
            </a:r>
            <a:r>
              <a:rPr lang="nb-NO" sz="3600" dirty="0">
                <a:latin typeface="Courier" pitchFamily="2" charset="0"/>
              </a:rPr>
              <a:t> + 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</a:rPr>
              <a:t>" skritt i dag"</a:t>
            </a:r>
            <a:r>
              <a:rPr lang="nb-NO" sz="3600" dirty="0">
                <a:latin typeface="Courier" pitchFamily="2" charset="0"/>
              </a:rPr>
              <a:t>);</a:t>
            </a:r>
          </a:p>
          <a:p>
            <a:r>
              <a:rPr lang="nb-NO" sz="3600" dirty="0">
                <a:latin typeface="Courier" pitchFamily="2" charset="0"/>
              </a:rPr>
              <a:t>};</a:t>
            </a:r>
          </a:p>
          <a:p>
            <a:endParaRPr lang="nb-NO" sz="3600" dirty="0">
              <a:latin typeface="Courier" pitchFamily="2" charset="0"/>
            </a:endParaRPr>
          </a:p>
          <a:p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</a:rPr>
              <a:t>"Ferdig med å gå!"</a:t>
            </a:r>
            <a:r>
              <a:rPr lang="nb-NO" sz="3600" dirty="0">
                <a:latin typeface="Courier" pitchFamily="2" charset="0"/>
              </a:rPr>
              <a:t>);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19330F-E3A6-D946-B50F-3E4D0C231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745" y="517720"/>
            <a:ext cx="3551307" cy="4053258"/>
          </a:xfrm>
          <a:prstGeom prst="rect">
            <a:avLst/>
          </a:prstGeom>
        </p:spPr>
      </p:pic>
      <p:sp>
        <p:nvSpPr>
          <p:cNvPr id="14" name="Shape 182">
            <a:extLst>
              <a:ext uri="{FF2B5EF4-FFF2-40B4-BE49-F238E27FC236}">
                <a16:creationId xmlns:a16="http://schemas.microsoft.com/office/drawing/2014/main" id="{BABEB9F3-65F0-1F4D-862D-F5D32898421A}"/>
              </a:ext>
            </a:extLst>
          </p:cNvPr>
          <p:cNvSpPr txBox="1"/>
          <p:nvPr/>
        </p:nvSpPr>
        <p:spPr>
          <a:xfrm>
            <a:off x="3848067" y="600870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Eksempel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80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antall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repetisjoner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618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0992E-6 3.33333E-6 L -0.29318 0.332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59" y="1660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Sidenote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8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8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8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dirty="0">
                <a:solidFill>
                  <a:schemeClr val="bg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counter</a:t>
            </a:r>
            <a:r>
              <a:rPr lang="en-US" sz="8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4185559"/>
            <a:ext cx="20096076" cy="8412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oppleves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litt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farlige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".</a:t>
            </a: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Hvis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du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betingelse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aldri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evalueres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false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du ha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evig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 </a:t>
            </a:r>
            <a:r>
              <a:rPr lang="en-US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(infinite loop)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–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du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ha.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gjøre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at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nettleseren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din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programmet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ditt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henger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 – med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ord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slutter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respondere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chemeClr val="bg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counter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inneholder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inkrementeres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økes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én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 for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gjennomkjøring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løkka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</a:p>
          <a:p>
            <a:pPr lvl="0">
              <a:buSzPct val="25000"/>
            </a:pP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At den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chemeClr val="bg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counter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bare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konvensjon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man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kalle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den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vil.</a:t>
            </a:r>
          </a:p>
        </p:txBody>
      </p:sp>
    </p:spTree>
    <p:extLst>
      <p:ext uri="{BB962C8B-B14F-4D97-AF65-F5344CB8AC3E}">
        <p14:creationId xmlns:p14="http://schemas.microsoft.com/office/powerpoint/2010/main" val="4028550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35A7D2-A794-254C-951D-8B7962752B08}"/>
              </a:ext>
            </a:extLst>
          </p:cNvPr>
          <p:cNvSpPr/>
          <p:nvPr/>
        </p:nvSpPr>
        <p:spPr>
          <a:xfrm>
            <a:off x="3276600" y="7315200"/>
            <a:ext cx="18796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b="1" dirty="0"/>
              <a:t>Svar: </a:t>
            </a:r>
            <a:r>
              <a:rPr lang="nb-NO" sz="4800" dirty="0"/>
              <a:t>Jeg kan ikke gå god for innholdet, men </a:t>
            </a:r>
            <a:r>
              <a:rPr lang="nb-NO" sz="4800" dirty="0" err="1"/>
              <a:t>Edabit</a:t>
            </a:r>
            <a:r>
              <a:rPr lang="nb-NO" sz="4800" dirty="0"/>
              <a:t> kan være én plattform for sånt. Husk igjen at terminologi/uttrykk kan brukes forskjellig, og at det er bruken i forelesningene som gjelder </a:t>
            </a:r>
            <a:r>
              <a:rPr lang="nb-NO" sz="4800" i="1" dirty="0"/>
              <a:t>(til eksamen o.l.)</a:t>
            </a:r>
            <a:r>
              <a:rPr lang="nb-NO" sz="4800" dirty="0"/>
              <a:t>.</a:t>
            </a:r>
          </a:p>
          <a:p>
            <a:endParaRPr lang="nb-NO" sz="4800" dirty="0"/>
          </a:p>
          <a:p>
            <a:r>
              <a:rPr lang="nb-NO" sz="4800" dirty="0"/>
              <a:t>Link: </a:t>
            </a:r>
            <a:r>
              <a:rPr lang="nb-NO" sz="4800" dirty="0" err="1"/>
              <a:t>https</a:t>
            </a:r>
            <a:r>
              <a:rPr lang="nb-NO" sz="4800" dirty="0"/>
              <a:t>://</a:t>
            </a:r>
            <a:r>
              <a:rPr lang="nb-NO" sz="4800" dirty="0" err="1"/>
              <a:t>edabit.com</a:t>
            </a:r>
            <a:r>
              <a:rPr lang="nb-NO" sz="4800" dirty="0"/>
              <a:t>/</a:t>
            </a:r>
            <a:r>
              <a:rPr lang="nb-NO" sz="4800" dirty="0" err="1"/>
              <a:t>challenges</a:t>
            </a:r>
            <a:r>
              <a:rPr lang="nb-NO" sz="4800" dirty="0"/>
              <a:t>/</a:t>
            </a:r>
            <a:r>
              <a:rPr lang="nb-NO" sz="4800" dirty="0" err="1"/>
              <a:t>javascript</a:t>
            </a:r>
            <a:endParaRPr lang="nb-NO" sz="4800" dirty="0"/>
          </a:p>
        </p:txBody>
      </p:sp>
      <p:sp>
        <p:nvSpPr>
          <p:cNvPr id="3" name="Shape 56">
            <a:extLst>
              <a:ext uri="{FF2B5EF4-FFF2-40B4-BE49-F238E27FC236}">
                <a16:creationId xmlns:a16="http://schemas.microsoft.com/office/drawing/2014/main" id="{BDE1C727-2BEC-A844-A2E0-5237E1AE485F}"/>
              </a:ext>
            </a:extLst>
          </p:cNvPr>
          <p:cNvSpPr/>
          <p:nvPr/>
        </p:nvSpPr>
        <p:spPr>
          <a:xfrm>
            <a:off x="1009654" y="2611121"/>
            <a:ext cx="22282146" cy="312559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Spørsmål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forrige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lvl="0" algn="ctr">
              <a:lnSpc>
                <a:spcPct val="115625"/>
              </a:lnSpc>
              <a:buSzPct val="25000"/>
            </a:pP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Finnes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noen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sider med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quiz-/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kodespørsmål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kompletterer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ligger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Canvas?"</a:t>
            </a:r>
          </a:p>
        </p:txBody>
      </p:sp>
    </p:spTree>
    <p:extLst>
      <p:ext uri="{BB962C8B-B14F-4D97-AF65-F5344CB8AC3E}">
        <p14:creationId xmlns:p14="http://schemas.microsoft.com/office/powerpoint/2010/main" val="21768186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orever-loop-fast.mp4">
            <a:hlinkClick r:id="" action="ppaction://media"/>
            <a:extLst>
              <a:ext uri="{FF2B5EF4-FFF2-40B4-BE49-F238E27FC236}">
                <a16:creationId xmlns:a16="http://schemas.microsoft.com/office/drawing/2014/main" id="{56BB8E22-2A3A-5F43-9B26-6C1421050E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1447" y="2321169"/>
            <a:ext cx="11999641" cy="8458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D79E34-526E-AD45-808E-E67E21CE78F6}"/>
              </a:ext>
            </a:extLst>
          </p:cNvPr>
          <p:cNvSpPr txBox="1"/>
          <p:nvPr/>
        </p:nvSpPr>
        <p:spPr>
          <a:xfrm rot="19800000">
            <a:off x="3632638" y="5119062"/>
            <a:ext cx="17112377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2000" dirty="0">
                <a:solidFill>
                  <a:srgbClr val="C00000"/>
                </a:solidFill>
                <a:latin typeface="Courier" pitchFamily="2" charset="0"/>
              </a:rPr>
              <a:t>EVIG LØKKE</a:t>
            </a:r>
          </a:p>
        </p:txBody>
      </p:sp>
    </p:spTree>
    <p:extLst>
      <p:ext uri="{BB962C8B-B14F-4D97-AF65-F5344CB8AC3E}">
        <p14:creationId xmlns:p14="http://schemas.microsoft.com/office/powerpoint/2010/main" val="300546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3000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9588076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unngå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evig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 </a:t>
            </a:r>
            <a:r>
              <a:rPr lang="en-US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(infinite loop)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4185559"/>
            <a:ext cx="20096076" cy="8412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Husk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alltid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betingelse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ett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annet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punkt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evalueres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false.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slik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betingelse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eneste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som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stoppe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evig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".</a:t>
            </a: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2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2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2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endParaRPr lang="en-US" sz="2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også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break; for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"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bryte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" </a:t>
            </a:r>
            <a:r>
              <a:rPr lang="en-US" sz="2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</a:t>
            </a:r>
            <a:r>
              <a:rPr lang="en-US" sz="2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2DEF2B-DD05-B24E-803E-E68E7BA916F6}"/>
              </a:ext>
            </a:extLst>
          </p:cNvPr>
          <p:cNvSpPr/>
          <p:nvPr/>
        </p:nvSpPr>
        <p:spPr>
          <a:xfrm>
            <a:off x="5442857" y="7246824"/>
            <a:ext cx="17975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nb-NO" sz="3600" dirty="0" err="1">
                <a:solidFill>
                  <a:schemeClr val="accent1"/>
                </a:solidFill>
                <a:latin typeface="Courier" pitchFamily="2" charset="0"/>
              </a:rPr>
              <a:t>counter</a:t>
            </a:r>
            <a:r>
              <a:rPr lang="nb-NO" sz="3600" dirty="0">
                <a:solidFill>
                  <a:schemeClr val="accent1"/>
                </a:solidFill>
                <a:latin typeface="Courier" pitchFamily="2" charset="0"/>
              </a:rPr>
              <a:t> = 0;</a:t>
            </a:r>
          </a:p>
          <a:p>
            <a:endParaRPr lang="nb-NO" sz="3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3600" dirty="0" err="1">
                <a:solidFill>
                  <a:srgbClr val="0000FF"/>
                </a:solidFill>
                <a:latin typeface="Courier" pitchFamily="2" charset="0"/>
              </a:rPr>
              <a:t>while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dirty="0" err="1">
                <a:latin typeface="Courier" pitchFamily="2" charset="0"/>
              </a:rPr>
              <a:t>counter</a:t>
            </a:r>
            <a:r>
              <a:rPr lang="nb-NO" sz="3600" dirty="0">
                <a:latin typeface="Courier" pitchFamily="2" charset="0"/>
              </a:rPr>
              <a:t> &lt; 10) {</a:t>
            </a:r>
          </a:p>
          <a:p>
            <a:r>
              <a:rPr lang="nb-NO" sz="3600" dirty="0">
                <a:latin typeface="Courier" pitchFamily="2" charset="0"/>
              </a:rPr>
              <a:t>  </a:t>
            </a:r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</a:rPr>
              <a:t>"</a:t>
            </a:r>
            <a:r>
              <a:rPr lang="nb-NO" sz="3600" dirty="0" err="1">
                <a:solidFill>
                  <a:srgbClr val="C00000"/>
                </a:solidFill>
                <a:latin typeface="Courier" pitchFamily="2" charset="0"/>
              </a:rPr>
              <a:t>Hello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</a:rPr>
              <a:t> World"</a:t>
            </a:r>
            <a:r>
              <a:rPr lang="nb-NO" sz="3600" dirty="0">
                <a:latin typeface="Courier" pitchFamily="2" charset="0"/>
              </a:rPr>
              <a:t>);</a:t>
            </a:r>
          </a:p>
          <a:p>
            <a:r>
              <a:rPr lang="nb-NO" sz="3600" dirty="0">
                <a:solidFill>
                  <a:srgbClr val="00B050"/>
                </a:solidFill>
                <a:latin typeface="Courier" pitchFamily="2" charset="0"/>
              </a:rPr>
              <a:t>  // </a:t>
            </a:r>
            <a:r>
              <a:rPr lang="nb-NO" sz="3600" dirty="0" err="1">
                <a:solidFill>
                  <a:srgbClr val="00B050"/>
                </a:solidFill>
                <a:latin typeface="Courier" pitchFamily="2" charset="0"/>
              </a:rPr>
              <a:t>counter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</a:rPr>
              <a:t>++; </a:t>
            </a:r>
            <a:r>
              <a:rPr lang="nb-NO" sz="3600" dirty="0">
                <a:solidFill>
                  <a:srgbClr val="00B050"/>
                </a:solidFill>
                <a:latin typeface="Courier" pitchFamily="2" charset="0"/>
                <a:sym typeface="Wingdings" pitchFamily="2" charset="2"/>
              </a:rPr>
              <a:t> Hvis du glemmer denne har du en evig løkke!</a:t>
            </a:r>
            <a:endParaRPr lang="nb-NO" sz="3600" dirty="0">
              <a:latin typeface="Courier" pitchFamily="2" charset="0"/>
            </a:endParaRPr>
          </a:p>
          <a:p>
            <a:r>
              <a:rPr lang="nb-NO" sz="3600" dirty="0">
                <a:latin typeface="Courier" pitchFamily="2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11772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528AF7C-AA44-B24D-821F-F1EC26661B7A}"/>
              </a:ext>
            </a:extLst>
          </p:cNvPr>
          <p:cNvGrpSpPr/>
          <p:nvPr/>
        </p:nvGrpSpPr>
        <p:grpSpPr>
          <a:xfrm>
            <a:off x="2704697" y="4481741"/>
            <a:ext cx="5866778" cy="6171495"/>
            <a:chOff x="4204113" y="1950256"/>
            <a:chExt cx="8278587" cy="8708572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21BDBF24-42A4-7049-8C19-F57BB0A50B53}"/>
                </a:ext>
              </a:extLst>
            </p:cNvPr>
            <p:cNvSpPr/>
            <p:nvPr/>
          </p:nvSpPr>
          <p:spPr>
            <a:xfrm>
              <a:off x="4204113" y="5183311"/>
              <a:ext cx="3347358" cy="2257383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tx2"/>
                  </a:solidFill>
                </a:rPr>
                <a:t>Er jeg ferdig med å skrive handlelisten?</a:t>
              </a: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194C493-392F-7A4E-94DB-475FE3AB3F4F}"/>
                </a:ext>
              </a:extLst>
            </p:cNvPr>
            <p:cNvSpPr/>
            <p:nvPr/>
          </p:nvSpPr>
          <p:spPr>
            <a:xfrm>
              <a:off x="9135342" y="1950256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Ferdig! Nå kan jeg gjøre noe annet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C975E00-A32B-D44F-99BF-28D1A85F8AFA}"/>
                </a:ext>
              </a:extLst>
            </p:cNvPr>
            <p:cNvSpPr/>
            <p:nvPr/>
          </p:nvSpPr>
          <p:spPr>
            <a:xfrm>
              <a:off x="9135342" y="8813699"/>
              <a:ext cx="3347358" cy="184512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400" b="1" dirty="0">
                  <a:solidFill>
                    <a:schemeClr val="bg2"/>
                  </a:solidFill>
                </a:rPr>
                <a:t>Skriv inn én vare til</a:t>
              </a:r>
            </a:p>
          </p:txBody>
        </p:sp>
        <p:cxnSp>
          <p:nvCxnSpPr>
            <p:cNvPr id="6" name="Curved Connector 5">
              <a:extLst>
                <a:ext uri="{FF2B5EF4-FFF2-40B4-BE49-F238E27FC236}">
                  <a16:creationId xmlns:a16="http://schemas.microsoft.com/office/drawing/2014/main" id="{1298932D-49F5-3B40-A656-83867C0F895A}"/>
                </a:ext>
              </a:extLst>
            </p:cNvPr>
            <p:cNvCxnSpPr>
              <a:cxnSpLocks/>
              <a:stCxn id="3" idx="3"/>
              <a:endCxn id="5" idx="0"/>
            </p:cNvCxnSpPr>
            <p:nvPr/>
          </p:nvCxnSpPr>
          <p:spPr>
            <a:xfrm>
              <a:off x="7551471" y="6312003"/>
              <a:ext cx="3257550" cy="2501695"/>
            </a:xfrm>
            <a:prstGeom prst="curvedConnector2">
              <a:avLst/>
            </a:prstGeom>
            <a:ln w="50800"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FEE2F3-C405-8F4D-99BC-190A82CBCC19}"/>
                </a:ext>
              </a:extLst>
            </p:cNvPr>
            <p:cNvSpPr txBox="1"/>
            <p:nvPr/>
          </p:nvSpPr>
          <p:spPr>
            <a:xfrm>
              <a:off x="6283153" y="9243439"/>
              <a:ext cx="2365870" cy="1346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Sjekk </a:t>
              </a:r>
            </a:p>
            <a:p>
              <a:r>
                <a:rPr lang="nb-NO" sz="2800" b="1" dirty="0"/>
                <a:t>igjen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BBE45B67-A3AB-A945-91DE-3331D74DAC99}"/>
                </a:ext>
              </a:extLst>
            </p:cNvPr>
            <p:cNvCxnSpPr>
              <a:cxnSpLocks/>
              <a:stCxn id="5" idx="1"/>
              <a:endCxn id="3" idx="2"/>
            </p:cNvCxnSpPr>
            <p:nvPr/>
          </p:nvCxnSpPr>
          <p:spPr>
            <a:xfrm rot="10800000">
              <a:off x="5877793" y="7440695"/>
              <a:ext cx="3257549" cy="2295570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3DE40A-7781-B64D-B1EF-488DB1AA6EB2}"/>
                </a:ext>
              </a:extLst>
            </p:cNvPr>
            <p:cNvSpPr txBox="1"/>
            <p:nvPr/>
          </p:nvSpPr>
          <p:spPr>
            <a:xfrm>
              <a:off x="9675370" y="6393996"/>
              <a:ext cx="1267590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Nei</a:t>
              </a:r>
            </a:p>
          </p:txBody>
        </p:sp>
        <p:cxnSp>
          <p:nvCxnSpPr>
            <p:cNvPr id="10" name="Curved Connector 9">
              <a:extLst>
                <a:ext uri="{FF2B5EF4-FFF2-40B4-BE49-F238E27FC236}">
                  <a16:creationId xmlns:a16="http://schemas.microsoft.com/office/drawing/2014/main" id="{8098F380-B2B2-6C4C-A97B-E47A2DAFA2D2}"/>
                </a:ext>
              </a:extLst>
            </p:cNvPr>
            <p:cNvCxnSpPr>
              <a:cxnSpLocks/>
              <a:stCxn id="3" idx="0"/>
              <a:endCxn id="4" idx="1"/>
            </p:cNvCxnSpPr>
            <p:nvPr/>
          </p:nvCxnSpPr>
          <p:spPr>
            <a:xfrm rot="5400000" flipH="1" flipV="1">
              <a:off x="6351323" y="2399292"/>
              <a:ext cx="2310491" cy="3257549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CDD72EF-BE49-5146-8DBD-A1B2FA8C87B8}"/>
                </a:ext>
              </a:extLst>
            </p:cNvPr>
            <p:cNvSpPr txBox="1"/>
            <p:nvPr/>
          </p:nvSpPr>
          <p:spPr>
            <a:xfrm>
              <a:off x="6007378" y="3008066"/>
              <a:ext cx="873449" cy="738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800" b="1" dirty="0"/>
                <a:t>Ja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464C4E9-02B9-4145-9EA2-6EB4F5C9C5E3}"/>
              </a:ext>
            </a:extLst>
          </p:cNvPr>
          <p:cNvSpPr/>
          <p:nvPr/>
        </p:nvSpPr>
        <p:spPr>
          <a:xfrm>
            <a:off x="10664031" y="3719741"/>
            <a:ext cx="13465969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shoppingList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 = [];</a:t>
            </a:r>
          </a:p>
          <a:p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continueAskingUser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 =</a:t>
            </a:r>
            <a:r>
              <a:rPr lang="nb-NO" sz="3200" dirty="0">
                <a:solidFill>
                  <a:srgbClr val="0000FF"/>
                </a:solidFill>
                <a:latin typeface="Courier" pitchFamily="2" charset="0"/>
              </a:rPr>
              <a:t> true;</a:t>
            </a:r>
          </a:p>
          <a:p>
            <a:endParaRPr lang="nb-NO" sz="32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3200" dirty="0" err="1">
                <a:solidFill>
                  <a:srgbClr val="0000FF"/>
                </a:solidFill>
                <a:latin typeface="Courier" pitchFamily="2" charset="0"/>
              </a:rPr>
              <a:t>while</a:t>
            </a:r>
            <a:r>
              <a:rPr lang="nb-NO" sz="3200" dirty="0">
                <a:latin typeface="Courier" pitchFamily="2" charset="0"/>
              </a:rPr>
              <a:t> (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continueAskingUser</a:t>
            </a:r>
            <a:r>
              <a:rPr lang="nb-NO" sz="3200" dirty="0">
                <a:latin typeface="Courier" pitchFamily="2" charset="0"/>
              </a:rPr>
              <a:t>) {</a:t>
            </a:r>
          </a:p>
          <a:p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  // Spør brukeren om vare eller om å avbryte</a:t>
            </a:r>
          </a:p>
          <a:p>
            <a:r>
              <a:rPr lang="nb-NO" sz="3200" dirty="0">
                <a:latin typeface="Courier" pitchFamily="2" charset="0"/>
              </a:rPr>
              <a:t>  </a:t>
            </a:r>
            <a:r>
              <a:rPr lang="nb-NO" sz="32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3200" dirty="0">
                <a:latin typeface="Courier" pitchFamily="2" charset="0"/>
              </a:rPr>
              <a:t> input = prompt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"Skriv varenavn eller 'avbryt'"</a:t>
            </a:r>
            <a:r>
              <a:rPr lang="nb-NO" sz="3200" dirty="0">
                <a:latin typeface="Courier" pitchFamily="2" charset="0"/>
              </a:rPr>
              <a:t>);</a:t>
            </a:r>
          </a:p>
          <a:p>
            <a:r>
              <a:rPr lang="nb-NO" sz="3200" dirty="0">
                <a:latin typeface="Courier" pitchFamily="2" charset="0"/>
              </a:rPr>
              <a:t>  </a:t>
            </a:r>
          </a:p>
          <a:p>
            <a:r>
              <a:rPr lang="nb-NO" sz="3200" dirty="0">
                <a:latin typeface="Courier" pitchFamily="2" charset="0"/>
              </a:rPr>
              <a:t>  </a:t>
            </a:r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// Hvis brukeren skriver 'avbryt', avslutt løkka</a:t>
            </a:r>
          </a:p>
          <a:p>
            <a:r>
              <a:rPr lang="nb-NO" sz="3200" dirty="0">
                <a:latin typeface="Courier" pitchFamily="2" charset="0"/>
              </a:rPr>
              <a:t>  </a:t>
            </a:r>
            <a:r>
              <a:rPr lang="nb-NO" sz="32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3200" dirty="0">
                <a:latin typeface="Courier" pitchFamily="2" charset="0"/>
              </a:rPr>
              <a:t> (input === </a:t>
            </a:r>
            <a:r>
              <a:rPr lang="nb-NO" sz="3200" dirty="0">
                <a:solidFill>
                  <a:srgbClr val="C00000"/>
                </a:solidFill>
                <a:latin typeface="Courier" pitchFamily="2" charset="0"/>
              </a:rPr>
              <a:t>"avbryt"</a:t>
            </a:r>
            <a:r>
              <a:rPr lang="nb-NO" sz="3200" dirty="0">
                <a:latin typeface="Courier" pitchFamily="2" charset="0"/>
              </a:rPr>
              <a:t>) {</a:t>
            </a:r>
          </a:p>
          <a:p>
            <a:r>
              <a:rPr lang="nb-NO" sz="3200" dirty="0">
                <a:latin typeface="Courier" pitchFamily="2" charset="0"/>
              </a:rPr>
              <a:t>    </a:t>
            </a:r>
            <a:r>
              <a:rPr lang="nb-NO" sz="3200" dirty="0" err="1">
                <a:solidFill>
                  <a:schemeClr val="bg2"/>
                </a:solidFill>
                <a:latin typeface="Courier" pitchFamily="2" charset="0"/>
              </a:rPr>
              <a:t>continueAskingUser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 = </a:t>
            </a:r>
            <a:r>
              <a:rPr lang="nb-NO" sz="3200" dirty="0">
                <a:solidFill>
                  <a:srgbClr val="0600FF"/>
                </a:solidFill>
                <a:latin typeface="Courier" pitchFamily="2" charset="0"/>
              </a:rPr>
              <a:t>false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;</a:t>
            </a:r>
            <a:endParaRPr lang="nb-NO" sz="3200" dirty="0">
              <a:latin typeface="Courier" pitchFamily="2" charset="0"/>
            </a:endParaRPr>
          </a:p>
          <a:p>
            <a:r>
              <a:rPr lang="nb-NO" sz="3200" dirty="0">
                <a:latin typeface="Courier" pitchFamily="2" charset="0"/>
              </a:rPr>
              <a:t>  } </a:t>
            </a:r>
            <a:r>
              <a:rPr lang="nb-NO" sz="32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3200" dirty="0">
                <a:latin typeface="Courier" pitchFamily="2" charset="0"/>
              </a:rPr>
              <a:t> {</a:t>
            </a:r>
          </a:p>
          <a:p>
            <a:r>
              <a:rPr lang="nb-NO" sz="3200" dirty="0">
                <a:latin typeface="Courier" pitchFamily="2" charset="0"/>
              </a:rPr>
              <a:t>    </a:t>
            </a:r>
            <a:r>
              <a:rPr lang="nb-NO" sz="3200" dirty="0" err="1">
                <a:latin typeface="Courier" pitchFamily="2" charset="0"/>
              </a:rPr>
              <a:t>shoppingList.push</a:t>
            </a:r>
            <a:r>
              <a:rPr lang="nb-NO" sz="3200" dirty="0">
                <a:latin typeface="Courier" pitchFamily="2" charset="0"/>
              </a:rPr>
              <a:t>(input);</a:t>
            </a:r>
          </a:p>
          <a:p>
            <a:r>
              <a:rPr lang="nb-NO" sz="3200" dirty="0">
                <a:latin typeface="Courier" pitchFamily="2" charset="0"/>
              </a:rPr>
              <a:t>  }</a:t>
            </a:r>
          </a:p>
          <a:p>
            <a:endParaRPr lang="nb-NO" sz="3200" dirty="0">
              <a:latin typeface="Courier" pitchFamily="2" charset="0"/>
            </a:endParaRPr>
          </a:p>
          <a:p>
            <a:r>
              <a:rPr lang="nb-NO" sz="3200" dirty="0">
                <a:latin typeface="Courier" pitchFamily="2" charset="0"/>
              </a:rPr>
              <a:t>};</a:t>
            </a:r>
          </a:p>
          <a:p>
            <a:endParaRPr lang="nb-NO" sz="3200" dirty="0">
              <a:latin typeface="Courier" pitchFamily="2" charset="0"/>
            </a:endParaRPr>
          </a:p>
          <a:p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"God handletur, du skal kjøpe " </a:t>
            </a:r>
            <a:r>
              <a:rPr lang="nb-NO" sz="2800" dirty="0">
                <a:solidFill>
                  <a:schemeClr val="bg2"/>
                </a:solidFill>
                <a:latin typeface="Courier" pitchFamily="2" charset="0"/>
              </a:rPr>
              <a:t>+ </a:t>
            </a:r>
            <a:r>
              <a:rPr lang="nb-NO" sz="2800" dirty="0" err="1">
                <a:solidFill>
                  <a:schemeClr val="bg2"/>
                </a:solidFill>
                <a:latin typeface="Courier" pitchFamily="2" charset="0"/>
              </a:rPr>
              <a:t>shoppingList</a:t>
            </a:r>
            <a:r>
              <a:rPr lang="nb-NO" sz="2800" dirty="0">
                <a:latin typeface="Courier" pitchFamily="2" charset="0"/>
              </a:rPr>
              <a:t>);</a:t>
            </a:r>
          </a:p>
        </p:txBody>
      </p:sp>
      <p:sp>
        <p:nvSpPr>
          <p:cNvPr id="15" name="Shape 182">
            <a:extLst>
              <a:ext uri="{FF2B5EF4-FFF2-40B4-BE49-F238E27FC236}">
                <a16:creationId xmlns:a16="http://schemas.microsoft.com/office/drawing/2014/main" id="{32516EC7-631A-9A40-BFC7-F42D349BEC00}"/>
              </a:ext>
            </a:extLst>
          </p:cNvPr>
          <p:cNvSpPr txBox="1"/>
          <p:nvPr/>
        </p:nvSpPr>
        <p:spPr>
          <a:xfrm>
            <a:off x="3848067" y="600870"/>
            <a:ext cx="1957073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Eksempel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8000" b="1" i="1" dirty="0" err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vet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antall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repetisjoner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C81622-A760-EF46-BDB0-2DED510EC8AB}"/>
              </a:ext>
            </a:extLst>
          </p:cNvPr>
          <p:cNvSpPr/>
          <p:nvPr/>
        </p:nvSpPr>
        <p:spPr>
          <a:xfrm>
            <a:off x="10664030" y="3719741"/>
            <a:ext cx="5515769" cy="52205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475067-2A5E-CE4B-B7BD-0992AFC4B44D}"/>
              </a:ext>
            </a:extLst>
          </p:cNvPr>
          <p:cNvSpPr/>
          <p:nvPr/>
        </p:nvSpPr>
        <p:spPr>
          <a:xfrm>
            <a:off x="11173020" y="6184829"/>
            <a:ext cx="12677579" cy="537278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5774333-AD4F-0644-A691-B92A00DAB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3660" y="2338426"/>
            <a:ext cx="2525140" cy="9966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896D5EE-98B2-9749-880F-D7CF719B9775}"/>
              </a:ext>
            </a:extLst>
          </p:cNvPr>
          <p:cNvSpPr txBox="1"/>
          <p:nvPr/>
        </p:nvSpPr>
        <p:spPr>
          <a:xfrm>
            <a:off x="9816169" y="6828831"/>
            <a:ext cx="1268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000" dirty="0"/>
              <a:t>melk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EF9A136-837F-E845-8762-A4AFA4870F67}"/>
              </a:ext>
            </a:extLst>
          </p:cNvPr>
          <p:cNvSpPr/>
          <p:nvPr/>
        </p:nvSpPr>
        <p:spPr>
          <a:xfrm>
            <a:off x="10664029" y="4255305"/>
            <a:ext cx="7446171" cy="480984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B9F3B5-0AB4-F441-882F-99BF3EC4DF32}"/>
              </a:ext>
            </a:extLst>
          </p:cNvPr>
          <p:cNvSpPr/>
          <p:nvPr/>
        </p:nvSpPr>
        <p:spPr>
          <a:xfrm>
            <a:off x="10664031" y="5248213"/>
            <a:ext cx="1400970" cy="541114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5FD5EC5-B5E8-2B48-BDBF-EEE9565D8C66}"/>
              </a:ext>
            </a:extLst>
          </p:cNvPr>
          <p:cNvSpPr/>
          <p:nvPr/>
        </p:nvSpPr>
        <p:spPr>
          <a:xfrm>
            <a:off x="12469414" y="5217319"/>
            <a:ext cx="4497786" cy="53727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141C66-8F5E-8E48-9297-A0653F6BA285}"/>
              </a:ext>
            </a:extLst>
          </p:cNvPr>
          <p:cNvSpPr/>
          <p:nvPr/>
        </p:nvSpPr>
        <p:spPr>
          <a:xfrm>
            <a:off x="17114577" y="5175406"/>
            <a:ext cx="700485" cy="579191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B5E9D35-6831-4540-9990-7B750F476D0A}"/>
              </a:ext>
            </a:extLst>
          </p:cNvPr>
          <p:cNvSpPr/>
          <p:nvPr/>
        </p:nvSpPr>
        <p:spPr>
          <a:xfrm>
            <a:off x="12138221" y="7682407"/>
            <a:ext cx="4497786" cy="53727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BE50B88-A7D2-B442-8AE0-AEAF53BCC93C}"/>
              </a:ext>
            </a:extLst>
          </p:cNvPr>
          <p:cNvSpPr/>
          <p:nvPr/>
        </p:nvSpPr>
        <p:spPr>
          <a:xfrm>
            <a:off x="11682013" y="8604383"/>
            <a:ext cx="1602187" cy="582812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12F389-3D38-6D44-AD6D-A0836881EBAD}"/>
              </a:ext>
            </a:extLst>
          </p:cNvPr>
          <p:cNvSpPr/>
          <p:nvPr/>
        </p:nvSpPr>
        <p:spPr>
          <a:xfrm>
            <a:off x="11613019" y="9154488"/>
            <a:ext cx="6497181" cy="495706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109DE1-3123-FE4E-86F2-857332E7EAE0}"/>
              </a:ext>
            </a:extLst>
          </p:cNvPr>
          <p:cNvSpPr/>
          <p:nvPr/>
        </p:nvSpPr>
        <p:spPr>
          <a:xfrm>
            <a:off x="11713626" y="8191381"/>
            <a:ext cx="6497181" cy="495706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3A98085-31C3-1746-9981-921982E79C7E}"/>
              </a:ext>
            </a:extLst>
          </p:cNvPr>
          <p:cNvSpPr/>
          <p:nvPr/>
        </p:nvSpPr>
        <p:spPr>
          <a:xfrm>
            <a:off x="10628410" y="11545297"/>
            <a:ext cx="12677579" cy="537278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60937A-D798-8A44-9124-2CE1272265D9}"/>
              </a:ext>
            </a:extLst>
          </p:cNvPr>
          <p:cNvSpPr/>
          <p:nvPr/>
        </p:nvSpPr>
        <p:spPr>
          <a:xfrm>
            <a:off x="10664029" y="12158645"/>
            <a:ext cx="104951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rgbClr val="00B050"/>
                </a:solidFill>
                <a:latin typeface="Courier" pitchFamily="2" charset="0"/>
              </a:rPr>
              <a:t>// Resultat: "God handletur, du skal kjøpe melk"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CC33012-8556-B746-8545-FA1AFF8C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5459" y="3129761"/>
            <a:ext cx="2525140" cy="996618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0E30B98-A999-F541-B4C4-6D3CE0033CAD}"/>
              </a:ext>
            </a:extLst>
          </p:cNvPr>
          <p:cNvSpPr/>
          <p:nvPr/>
        </p:nvSpPr>
        <p:spPr>
          <a:xfrm>
            <a:off x="10607411" y="3190349"/>
            <a:ext cx="92063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rgbClr val="00B050"/>
                </a:solidFill>
                <a:latin typeface="Courier" pitchFamily="2" charset="0"/>
              </a:rPr>
              <a:t>// </a:t>
            </a:r>
            <a:r>
              <a:rPr lang="nb-NO" sz="2800" b="1" dirty="0" err="1">
                <a:solidFill>
                  <a:srgbClr val="00B050"/>
                </a:solidFill>
                <a:latin typeface="Courier" pitchFamily="2" charset="0"/>
              </a:rPr>
              <a:t>shoppingList</a:t>
            </a:r>
            <a:r>
              <a:rPr lang="nb-NO" sz="2800" b="1" dirty="0">
                <a:solidFill>
                  <a:srgbClr val="00B050"/>
                </a:solidFill>
                <a:latin typeface="Courier" pitchFamily="2" charset="0"/>
              </a:rPr>
              <a:t> inneholder nå ordet "melk"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474B7C-E953-6C4F-8D7F-1A733D836301}"/>
              </a:ext>
            </a:extLst>
          </p:cNvPr>
          <p:cNvSpPr txBox="1"/>
          <p:nvPr/>
        </p:nvSpPr>
        <p:spPr>
          <a:xfrm>
            <a:off x="9968569" y="6792227"/>
            <a:ext cx="17251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000" dirty="0"/>
              <a:t> avbryt</a:t>
            </a:r>
          </a:p>
        </p:txBody>
      </p:sp>
    </p:spTree>
    <p:extLst>
      <p:ext uri="{BB962C8B-B14F-4D97-AF65-F5344CB8AC3E}">
        <p14:creationId xmlns:p14="http://schemas.microsoft.com/office/powerpoint/2010/main" val="155487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D41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  <p:set>
                                      <p:cBhvr>
                                        <p:cTn id="4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95 0.00544 L -0.31916 0.31458 " pathEditMode="relative" ptsTypes="AA">
                                      <p:cBhvr>
                                        <p:cTn id="6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  <p:set>
                                      <p:cBhvr>
                                        <p:cTn id="9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D41"/>
                                      </p:to>
                                    </p:animClr>
                                    <p:set>
                                      <p:cBhvr>
                                        <p:cTn id="103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D41"/>
                                      </p:to>
                                    </p:animClr>
                                    <p:set>
                                      <p:cBhvr>
                                        <p:cTn id="12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  <p:set>
                                      <p:cBhvr>
                                        <p:cTn id="13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95 0.00544 L -0.33732 0.26157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114" y="12801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8" dur="2000" fill="hold"/>
                                        <p:tgtEl>
                                          <p:spTgt spid="3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D41"/>
                                      </p:to>
                                    </p:animClr>
                                    <p:set>
                                      <p:cBhvr>
                                        <p:cTn id="18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20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20" grpId="0" animBg="1"/>
      <p:bldP spid="20" grpId="1" animBg="1"/>
      <p:bldP spid="20" grpId="2" animBg="1"/>
      <p:bldP spid="20" grpId="3" animBg="1"/>
      <p:bldP spid="23" grpId="0"/>
      <p:bldP spid="23" grpId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8" grpId="0" animBg="1"/>
      <p:bldP spid="28" grpId="1" animBg="1"/>
      <p:bldP spid="28" grpId="2" animBg="1"/>
      <p:bldP spid="28" grpId="3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1" grpId="0" animBg="1"/>
      <p:bldP spid="31" grpId="1" animBg="1"/>
      <p:bldP spid="33" grpId="0" animBg="1"/>
      <p:bldP spid="33" grpId="1" animBg="1"/>
      <p:bldP spid="34" grpId="0" animBg="1"/>
      <p:bldP spid="35" grpId="0"/>
      <p:bldP spid="37" grpId="0"/>
      <p:bldP spid="32" grpId="0"/>
      <p:bldP spid="32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2">
            <a:extLst>
              <a:ext uri="{FF2B5EF4-FFF2-40B4-BE49-F238E27FC236}">
                <a16:creationId xmlns:a16="http://schemas.microsoft.com/office/drawing/2014/main" id="{DBDE0B65-E4F1-7046-9711-BE9B267E0907}"/>
              </a:ext>
            </a:extLst>
          </p:cNvPr>
          <p:cNvSpPr txBox="1"/>
          <p:nvPr/>
        </p:nvSpPr>
        <p:spPr>
          <a:xfrm>
            <a:off x="3099985" y="6068480"/>
            <a:ext cx="18520095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Et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alternativ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 </a:t>
            </a:r>
            <a:r>
              <a:rPr lang="en-US" sz="66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</a:t>
            </a:r>
            <a:r>
              <a:rPr lang="en-US" sz="6600" b="1" dirty="0">
                <a:solidFill>
                  <a:srgbClr val="00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381BC-106A-8543-9D1D-50FB7666BDA9}"/>
              </a:ext>
            </a:extLst>
          </p:cNvPr>
          <p:cNvSpPr/>
          <p:nvPr/>
        </p:nvSpPr>
        <p:spPr>
          <a:xfrm>
            <a:off x="4996519" y="7806036"/>
            <a:ext cx="1383334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>
                <a:solidFill>
                  <a:srgbClr val="0600FF"/>
                </a:solidFill>
                <a:latin typeface="Courier" pitchFamily="2" charset="0"/>
              </a:rPr>
              <a:t>do</a:t>
            </a:r>
            <a:r>
              <a:rPr lang="nb-NO" sz="3600" dirty="0">
                <a:latin typeface="Courier" pitchFamily="2" charset="0"/>
              </a:rPr>
              <a:t> {</a:t>
            </a:r>
          </a:p>
          <a:p>
            <a:r>
              <a:rPr lang="nb-NO" sz="3600" dirty="0">
                <a:solidFill>
                  <a:srgbClr val="00B050"/>
                </a:solidFill>
                <a:latin typeface="Courier" pitchFamily="2" charset="0"/>
              </a:rPr>
              <a:t>  </a:t>
            </a:r>
          </a:p>
          <a:p>
            <a:r>
              <a:rPr lang="nb-NO" sz="3600" dirty="0">
                <a:latin typeface="Courier" pitchFamily="2" charset="0"/>
              </a:rPr>
              <a:t>} </a:t>
            </a:r>
            <a:r>
              <a:rPr lang="nb-NO" sz="36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3600" dirty="0">
                <a:latin typeface="Courier" pitchFamily="2" charset="0"/>
              </a:rPr>
              <a:t> (</a:t>
            </a:r>
            <a:r>
              <a:rPr lang="nb-NO" sz="3600" i="1" dirty="0" err="1">
                <a:latin typeface="Courier" pitchFamily="2" charset="0"/>
              </a:rPr>
              <a:t>condition</a:t>
            </a:r>
            <a:r>
              <a:rPr lang="nb-NO" sz="3600" dirty="0">
                <a:latin typeface="Courier" pitchFamily="2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4078440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4185559"/>
            <a:ext cx="20096076" cy="8412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typen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do…while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alltid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utføre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gitt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prosedyre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minst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én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gang.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Dette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annerledes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while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for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ikke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nødvendigvis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sånn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at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prosedyren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utføres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hele tatt.</a:t>
            </a:r>
            <a:endParaRPr lang="en-US" sz="32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E6FC56-303D-9942-8832-5BA6DC5CB500}"/>
              </a:ext>
            </a:extLst>
          </p:cNvPr>
          <p:cNvSpPr/>
          <p:nvPr/>
        </p:nvSpPr>
        <p:spPr>
          <a:xfrm>
            <a:off x="3170324" y="7187625"/>
            <a:ext cx="1849587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[];</a:t>
            </a:r>
          </a:p>
          <a:p>
            <a:br>
              <a:rPr lang="nb-NO" sz="4000" dirty="0">
                <a:solidFill>
                  <a:schemeClr val="bg2"/>
                </a:solidFill>
                <a:latin typeface="Courier" pitchFamily="2" charset="0"/>
              </a:rPr>
            </a:b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for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(</a:t>
            </a: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i = 0; i &lt;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cars.length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 i++) {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"Bilen heter: 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+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[i]);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  <a:p>
            <a:endParaRPr lang="nb-NO" sz="40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Siden "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"-</a:t>
            </a:r>
            <a:r>
              <a:rPr lang="nb-NO" sz="4000" dirty="0" err="1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arrayet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er tomt, kjøres aldri </a:t>
            </a:r>
            <a:r>
              <a:rPr lang="nb-NO" sz="4000" dirty="0">
                <a:solidFill>
                  <a:srgbClr val="0600FF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-løkkens kode (det som er mellom krøllparentesene)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5659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948319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traverserer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tomt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3" y="11155943"/>
            <a:ext cx="20096076" cy="15694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Selv om "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"-</a:t>
            </a:r>
            <a:r>
              <a:rPr lang="nb-NO" sz="4000" dirty="0" err="1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arrayet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er tomt, så kjører vi én gjennomgang av operasjonen og skriver ut til </a:t>
            </a:r>
            <a:r>
              <a:rPr lang="nb-NO" sz="4000" dirty="0" err="1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console</a:t>
            </a:r>
            <a:r>
              <a:rPr lang="nb-NO" sz="4000" dirty="0">
                <a:solidFill>
                  <a:schemeClr val="bg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endParaRPr lang="nb-NO" sz="4000" dirty="0">
              <a:solidFill>
                <a:schemeClr val="bg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E6FC56-303D-9942-8832-5BA6DC5CB500}"/>
              </a:ext>
            </a:extLst>
          </p:cNvPr>
          <p:cNvSpPr/>
          <p:nvPr/>
        </p:nvSpPr>
        <p:spPr>
          <a:xfrm>
            <a:off x="3170324" y="4825425"/>
            <a:ext cx="184958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[];</a:t>
            </a:r>
          </a:p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0;</a:t>
            </a:r>
            <a:br>
              <a:rPr lang="nb-NO" sz="4000" dirty="0">
                <a:solidFill>
                  <a:schemeClr val="bg2"/>
                </a:solidFill>
                <a:latin typeface="Courier" pitchFamily="2" charset="0"/>
              </a:rPr>
            </a:b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do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{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"Bilen heter: 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+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[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]);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++;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(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&lt;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cars.length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6E13B6-C5CE-DB41-A77F-636C42B20141}"/>
              </a:ext>
            </a:extLst>
          </p:cNvPr>
          <p:cNvSpPr/>
          <p:nvPr/>
        </p:nvSpPr>
        <p:spPr>
          <a:xfrm>
            <a:off x="3170325" y="4936452"/>
            <a:ext cx="4678276" cy="499148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61511C-F9A5-7140-94B3-3995A13C1013}"/>
              </a:ext>
            </a:extLst>
          </p:cNvPr>
          <p:cNvSpPr/>
          <p:nvPr/>
        </p:nvSpPr>
        <p:spPr>
          <a:xfrm>
            <a:off x="3170324" y="5546626"/>
            <a:ext cx="4881475" cy="52883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7C046-3C2F-EC49-9AD8-AE30F0D4FD1D}"/>
              </a:ext>
            </a:extLst>
          </p:cNvPr>
          <p:cNvSpPr/>
          <p:nvPr/>
        </p:nvSpPr>
        <p:spPr>
          <a:xfrm>
            <a:off x="3170323" y="6186491"/>
            <a:ext cx="792077" cy="528840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20942B-2280-FC4E-A7B8-A9D8DC200D34}"/>
              </a:ext>
            </a:extLst>
          </p:cNvPr>
          <p:cNvSpPr/>
          <p:nvPr/>
        </p:nvSpPr>
        <p:spPr>
          <a:xfrm>
            <a:off x="4038600" y="6147405"/>
            <a:ext cx="792077" cy="528840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D2F5F1-9EA1-E94E-BA46-9F83BE4FA3A5}"/>
              </a:ext>
            </a:extLst>
          </p:cNvPr>
          <p:cNvSpPr/>
          <p:nvPr/>
        </p:nvSpPr>
        <p:spPr>
          <a:xfrm>
            <a:off x="3779924" y="6784692"/>
            <a:ext cx="13815019" cy="617044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5FE3E-6DF2-604D-9262-339981AE32FA}"/>
              </a:ext>
            </a:extLst>
          </p:cNvPr>
          <p:cNvSpPr/>
          <p:nvPr/>
        </p:nvSpPr>
        <p:spPr>
          <a:xfrm>
            <a:off x="3779925" y="7321254"/>
            <a:ext cx="3230476" cy="617044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C22E9C-CCAB-2C44-8C63-C061E1549030}"/>
              </a:ext>
            </a:extLst>
          </p:cNvPr>
          <p:cNvSpPr/>
          <p:nvPr/>
        </p:nvSpPr>
        <p:spPr>
          <a:xfrm>
            <a:off x="3779925" y="8004170"/>
            <a:ext cx="1757275" cy="631342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AC64B7-08D4-BC4A-B45D-553F8AEB7297}"/>
              </a:ext>
            </a:extLst>
          </p:cNvPr>
          <p:cNvSpPr/>
          <p:nvPr/>
        </p:nvSpPr>
        <p:spPr>
          <a:xfrm>
            <a:off x="6040526" y="7982723"/>
            <a:ext cx="6303874" cy="595441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02110A-4CFB-4A4C-90F4-AEB85DDFB2B7}"/>
              </a:ext>
            </a:extLst>
          </p:cNvPr>
          <p:cNvSpPr/>
          <p:nvPr/>
        </p:nvSpPr>
        <p:spPr>
          <a:xfrm>
            <a:off x="3170323" y="9629779"/>
            <a:ext cx="68403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C00000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"Bilen heter: </a:t>
            </a:r>
            <a:r>
              <a:rPr lang="nb-NO" sz="3600" dirty="0" err="1">
                <a:solidFill>
                  <a:srgbClr val="C00000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undefined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4DEC93-9141-A640-8C2E-38C227C637DF}"/>
              </a:ext>
            </a:extLst>
          </p:cNvPr>
          <p:cNvSpPr/>
          <p:nvPr/>
        </p:nvSpPr>
        <p:spPr>
          <a:xfrm>
            <a:off x="3170323" y="8892582"/>
            <a:ext cx="21595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b="1" u="sng" dirty="0">
                <a:solidFill>
                  <a:schemeClr val="bg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Console:</a:t>
            </a:r>
            <a:endParaRPr lang="nb-NO" sz="3600" b="1" u="sng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14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6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5" grpId="0" animBg="1"/>
      <p:bldP spid="5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4480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data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4185559"/>
            <a:ext cx="20096076" cy="8412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endParaRPr lang="en-US" sz="32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E6FC56-303D-9942-8832-5BA6DC5CB500}"/>
              </a:ext>
            </a:extLst>
          </p:cNvPr>
          <p:cNvSpPr/>
          <p:nvPr/>
        </p:nvSpPr>
        <p:spPr>
          <a:xfrm>
            <a:off x="3170324" y="4825425"/>
            <a:ext cx="184958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"Honda"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"Tesla"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"Subaru"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0;</a:t>
            </a:r>
            <a:br>
              <a:rPr lang="nb-NO" sz="4000" dirty="0">
                <a:solidFill>
                  <a:schemeClr val="bg2"/>
                </a:solidFill>
                <a:latin typeface="Courier" pitchFamily="2" charset="0"/>
              </a:rPr>
            </a:b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do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{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"Bilen heter: 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+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[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]);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++;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(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&lt;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cars.length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85858E-5CF8-E447-BE83-CAC340686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747" y="8391979"/>
            <a:ext cx="6044453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186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1675424"/>
            <a:ext cx="18978476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Reelt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bruksområde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 </a:t>
            </a:r>
            <a:r>
              <a:rPr lang="en-US" sz="8000" b="1" dirty="0">
                <a:solidFill>
                  <a:srgbClr val="0600FF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do…while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5912759"/>
            <a:ext cx="20096076" cy="6634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endParaRPr lang="en-US" sz="32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E6FC56-303D-9942-8832-5BA6DC5CB500}"/>
              </a:ext>
            </a:extLst>
          </p:cNvPr>
          <p:cNvSpPr/>
          <p:nvPr/>
        </p:nvSpPr>
        <p:spPr>
          <a:xfrm>
            <a:off x="3170324" y="6414023"/>
            <a:ext cx="1849587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inputPlayerOne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prompt(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"Skriv inn et tall den andre spilleren skal gjette seg frem til."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  <a:p>
            <a:endParaRPr lang="nb-NO" sz="40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gameRunning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</a:t>
            </a: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true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br>
              <a:rPr lang="nb-NO" sz="4000" dirty="0">
                <a:solidFill>
                  <a:schemeClr val="bg2"/>
                </a:solidFill>
                <a:latin typeface="Courier" pitchFamily="2" charset="0"/>
              </a:rPr>
            </a:b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do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{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inputPlayerTwo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= prompt(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"Hvilket tall gjetter du?"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 </a:t>
            </a:r>
            <a:r>
              <a:rPr lang="nb-NO" sz="4000" i="1" dirty="0">
                <a:solidFill>
                  <a:srgbClr val="00B050"/>
                </a:solidFill>
                <a:latin typeface="Courier" pitchFamily="2" charset="0"/>
              </a:rPr>
              <a:t>// se neste slide for </a:t>
            </a:r>
            <a:r>
              <a:rPr lang="nb-NO" sz="4000" i="1" dirty="0" err="1">
                <a:solidFill>
                  <a:srgbClr val="00B050"/>
                </a:solidFill>
                <a:latin typeface="Courier" pitchFamily="2" charset="0"/>
              </a:rPr>
              <a:t>Scrimba</a:t>
            </a:r>
            <a:r>
              <a:rPr lang="nb-NO" sz="4000" i="1" dirty="0">
                <a:solidFill>
                  <a:srgbClr val="00B050"/>
                </a:solidFill>
                <a:latin typeface="Courier" pitchFamily="2" charset="0"/>
              </a:rPr>
              <a:t>-link til "ferdig" spill</a:t>
            </a:r>
            <a:endParaRPr lang="nb-NO" sz="4000" dirty="0">
              <a:solidFill>
                <a:srgbClr val="00B050"/>
              </a:solidFill>
              <a:latin typeface="Courier" pitchFamily="2" charset="0"/>
            </a:endParaRPr>
          </a:p>
          <a:p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(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gameRunning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3F9EF7-A086-3A45-90BF-CB5D920102A1}"/>
              </a:ext>
            </a:extLst>
          </p:cNvPr>
          <p:cNvSpPr/>
          <p:nvPr/>
        </p:nvSpPr>
        <p:spPr>
          <a:xfrm>
            <a:off x="3170324" y="3450761"/>
            <a:ext cx="1897847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La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oss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kode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et lite spill. Spiller 1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skal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skrive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inn et tall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som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spiller 2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skal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prøve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gjette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. Her vet vi at spiller 2 </a:t>
            </a:r>
            <a:r>
              <a:rPr lang="en-US" sz="3600" b="1" dirty="0" err="1">
                <a:solidFill>
                  <a:schemeClr val="dk2"/>
                </a:solidFill>
                <a:latin typeface="Montserrat"/>
                <a:sym typeface="Montserrat"/>
              </a:rPr>
              <a:t>alltid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kommer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til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måtte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prøve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svare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minst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én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gang,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derfor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kan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>
                <a:solidFill>
                  <a:srgbClr val="0600FF"/>
                </a:solidFill>
                <a:latin typeface="Courier" pitchFamily="2" charset="0"/>
                <a:sym typeface="Montserrat"/>
              </a:rPr>
              <a:t>do…while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gi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mening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å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bruke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her!</a:t>
            </a:r>
          </a:p>
          <a:p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Her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bruker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vi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ikke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en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iterator/counter, men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heller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en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boolsk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verdi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 for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sym typeface="Montserrat"/>
              </a:rPr>
              <a:t>betingelsen</a:t>
            </a:r>
            <a:r>
              <a:rPr lang="en-US" sz="3600" dirty="0">
                <a:solidFill>
                  <a:schemeClr val="dk2"/>
                </a:solidFill>
                <a:latin typeface="Montserrat"/>
                <a:sym typeface="Montserrat"/>
              </a:rPr>
              <a:t>.</a:t>
            </a:r>
            <a:endParaRPr lang="nb-NO" sz="3600" dirty="0"/>
          </a:p>
        </p:txBody>
      </p:sp>
    </p:spTree>
    <p:extLst>
      <p:ext uri="{BB962C8B-B14F-4D97-AF65-F5344CB8AC3E}">
        <p14:creationId xmlns:p14="http://schemas.microsoft.com/office/powerpoint/2010/main" val="94612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6">
            <a:extLst>
              <a:ext uri="{FF2B5EF4-FFF2-40B4-BE49-F238E27FC236}">
                <a16:creationId xmlns:a16="http://schemas.microsoft.com/office/drawing/2014/main" id="{024E662D-5A7E-EE47-A23E-59B37B22B551}"/>
              </a:ext>
            </a:extLst>
          </p:cNvPr>
          <p:cNvSpPr/>
          <p:nvPr/>
        </p:nvSpPr>
        <p:spPr>
          <a:xfrm>
            <a:off x="3723274" y="3284299"/>
            <a:ext cx="17508648" cy="704173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Spørsmål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tidligere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(LIVE-KODING)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finner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index’en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element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array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endParaRPr lang="en-US" sz="6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tillegg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:) …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elementer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har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samme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innholdet</a:t>
            </a:r>
            <a:r>
              <a:rPr lang="en-US" sz="6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?”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endParaRPr lang="en-US" sz="6400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Svar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Vi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må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ta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elementer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alle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tidligere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forelesningene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860817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622262" y="5579580"/>
            <a:ext cx="187969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.length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[i] ===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 {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99238" y="3470260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2866945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5915671" y="6748617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Repetisjon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arrayets</a:t>
            </a:r>
            <a:r>
              <a:rPr lang="en-US" sz="6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oppbygning</a:t>
            </a:r>
            <a:endParaRPr lang="en-US" sz="6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368706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979101" y="5356566"/>
            <a:ext cx="1845715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     .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     [i] ===       ) {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76935" y="2934136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38102E36-B569-A04B-A89A-44502D17C5FE}"/>
              </a:ext>
            </a:extLst>
          </p:cNvPr>
          <p:cNvSpPr txBox="1"/>
          <p:nvPr/>
        </p:nvSpPr>
        <p:spPr>
          <a:xfrm>
            <a:off x="3376935" y="928956"/>
            <a:ext cx="17074402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Modularisering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725D2C-22BF-A54A-998A-C5FBC6D0428D}"/>
              </a:ext>
            </a:extLst>
          </p:cNvPr>
          <p:cNvSpPr/>
          <p:nvPr/>
        </p:nvSpPr>
        <p:spPr>
          <a:xfrm>
            <a:off x="3376935" y="4445780"/>
            <a:ext cx="149322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(el,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) {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21F0EF-B602-3949-B4A8-A13461B4882D}"/>
              </a:ext>
            </a:extLst>
          </p:cNvPr>
          <p:cNvSpPr/>
          <p:nvPr/>
        </p:nvSpPr>
        <p:spPr>
          <a:xfrm>
            <a:off x="3376935" y="9142218"/>
            <a:ext cx="5533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}</a:t>
            </a:r>
            <a:endParaRPr lang="nb-NO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7B4EEE-CE8D-C045-8CBD-F9A2E7C8BD8F}"/>
              </a:ext>
            </a:extLst>
          </p:cNvPr>
          <p:cNvSpPr/>
          <p:nvPr/>
        </p:nvSpPr>
        <p:spPr>
          <a:xfrm>
            <a:off x="11014710" y="5354107"/>
            <a:ext cx="2396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fruits</a:t>
            </a:r>
            <a:endParaRPr lang="nb-NO" sz="4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665EC6-04F6-9443-B3F2-CBB7E37619A2}"/>
              </a:ext>
            </a:extLst>
          </p:cNvPr>
          <p:cNvSpPr/>
          <p:nvPr/>
        </p:nvSpPr>
        <p:spPr>
          <a:xfrm>
            <a:off x="11432210" y="5354106"/>
            <a:ext cx="20281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endParaRPr lang="nb-NO" sz="4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DB6380-16A7-AF43-B1E4-B6853E7E4E0F}"/>
              </a:ext>
            </a:extLst>
          </p:cNvPr>
          <p:cNvSpPr/>
          <p:nvPr/>
        </p:nvSpPr>
        <p:spPr>
          <a:xfrm>
            <a:off x="6159451" y="6137509"/>
            <a:ext cx="20313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000" dirty="0" err="1">
                <a:latin typeface="Courier" pitchFamily="2" charset="0"/>
              </a:rPr>
              <a:t>fruits</a:t>
            </a:r>
            <a:endParaRPr lang="nb-NO" sz="4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75BAA6-E2F7-3A41-B897-203369DE9EC0}"/>
              </a:ext>
            </a:extLst>
          </p:cNvPr>
          <p:cNvSpPr/>
          <p:nvPr/>
        </p:nvSpPr>
        <p:spPr>
          <a:xfrm>
            <a:off x="6162657" y="6075953"/>
            <a:ext cx="20281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endParaRPr lang="nb-NO" sz="4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A2784B-1BA6-2347-AEBD-AE197B4D81F8}"/>
              </a:ext>
            </a:extLst>
          </p:cNvPr>
          <p:cNvSpPr/>
          <p:nvPr/>
        </p:nvSpPr>
        <p:spPr>
          <a:xfrm>
            <a:off x="10880182" y="6134403"/>
            <a:ext cx="2396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endParaRPr lang="nb-NO" sz="4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46D39C-3CA8-054B-888C-BC679A5FA16A}"/>
              </a:ext>
            </a:extLst>
          </p:cNvPr>
          <p:cNvSpPr/>
          <p:nvPr/>
        </p:nvSpPr>
        <p:spPr>
          <a:xfrm>
            <a:off x="11475414" y="6101196"/>
            <a:ext cx="9220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el</a:t>
            </a:r>
            <a:endParaRPr lang="nb-NO" sz="4800" dirty="0">
              <a:solidFill>
                <a:schemeClr val="accent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07C60E-1D5E-5040-8C9A-F42E58A962CF}"/>
              </a:ext>
            </a:extLst>
          </p:cNvPr>
          <p:cNvSpPr/>
          <p:nvPr/>
        </p:nvSpPr>
        <p:spPr>
          <a:xfrm>
            <a:off x="3376935" y="10415342"/>
            <a:ext cx="13088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36231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8" grpId="0"/>
      <p:bldP spid="9" grpId="0"/>
      <p:bldP spid="11" grpId="0"/>
      <p:bldP spid="7" grpId="0"/>
      <p:bldP spid="12" grpId="0"/>
      <p:bldP spid="1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376935" y="4776693"/>
            <a:ext cx="2019674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(el,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) {</a:t>
            </a:r>
          </a:p>
          <a:p>
            <a:pPr lvl="1"/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array.length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pPr lvl="1"/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[i] === 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el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 {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}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  <a:p>
            <a:endParaRPr lang="nb-NO" sz="48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76935" y="3113422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38102E36-B569-A04B-A89A-44502D17C5FE}"/>
              </a:ext>
            </a:extLst>
          </p:cNvPr>
          <p:cNvSpPr txBox="1"/>
          <p:nvPr/>
        </p:nvSpPr>
        <p:spPr>
          <a:xfrm>
            <a:off x="3376935" y="928951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Ferdig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modularisert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770567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-and-while-loops.mp4">
            <a:hlinkClick r:id="" action="ppaction://media"/>
            <a:extLst>
              <a:ext uri="{FF2B5EF4-FFF2-40B4-BE49-F238E27FC236}">
                <a16:creationId xmlns:a16="http://schemas.microsoft.com/office/drawing/2014/main" id="{E76EBA08-0125-1045-BACD-05C3F7E99B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79125" y="1503418"/>
            <a:ext cx="11979275" cy="10650481"/>
          </a:xfrm>
          <a:prstGeom prst="rect">
            <a:avLst/>
          </a:prstGeom>
        </p:spPr>
      </p:pic>
      <p:sp>
        <p:nvSpPr>
          <p:cNvPr id="3" name="Shape 182">
            <a:extLst>
              <a:ext uri="{FF2B5EF4-FFF2-40B4-BE49-F238E27FC236}">
                <a16:creationId xmlns:a16="http://schemas.microsoft.com/office/drawing/2014/main" id="{BA3DCC96-3F09-9443-945B-E4147DE3A12F}"/>
              </a:ext>
            </a:extLst>
          </p:cNvPr>
          <p:cNvSpPr txBox="1"/>
          <p:nvPr/>
        </p:nvSpPr>
        <p:spPr>
          <a:xfrm>
            <a:off x="2687725" y="1503418"/>
            <a:ext cx="7065876" cy="61419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Hvordan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flyter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kode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ved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loops?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3600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36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video-</a:t>
            </a:r>
            <a:r>
              <a:rPr lang="en-US" sz="36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beskrivelse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Wingdings" pitchFamily="2" charset="2"/>
              </a:rPr>
              <a:t></a:t>
            </a:r>
            <a:r>
              <a:rPr lang="en-US" sz="36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en-US" sz="1600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6153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1818284" y="3446734"/>
            <a:ext cx="20959165" cy="82880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Anbefalt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før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8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viktig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ha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gjort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punkt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2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3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oppgavesettet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første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lvl="0">
              <a:buSzPct val="25000"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https://kristiania.instructure.com/courses/577/assignments/724?module_item_id=6085</a:t>
            </a: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196046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5" y="3789635"/>
            <a:ext cx="18288576" cy="62290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Øvingsoppgaver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7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0" indent="-914400" algn="l" rtl="0">
              <a:spcBef>
                <a:spcPts val="0"/>
              </a:spcBef>
              <a:buSzPct val="25000"/>
              <a:buFont typeface="+mj-lt"/>
              <a:buAutoNum type="arabicPeriod"/>
            </a:pPr>
            <a:r>
              <a:rPr lang="en-US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Repetisjonstest</a:t>
            </a:r>
            <a:endParaRPr lang="en-US" sz="5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0" indent="-914400" algn="l" rtl="0">
              <a:spcBef>
                <a:spcPts val="0"/>
              </a:spcBef>
              <a:buSzPct val="25000"/>
              <a:buFont typeface="+mj-lt"/>
              <a:buAutoNum type="arabicPeriod"/>
            </a:pPr>
            <a:r>
              <a:rPr lang="en-US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Oppgaver i Scrimba</a:t>
            </a:r>
            <a:endParaRPr lang="en-US" sz="5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788567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2">
            <a:extLst>
              <a:ext uri="{FF2B5EF4-FFF2-40B4-BE49-F238E27FC236}">
                <a16:creationId xmlns:a16="http://schemas.microsoft.com/office/drawing/2014/main" id="{DBDE0B65-E4F1-7046-9711-BE9B267E0907}"/>
              </a:ext>
            </a:extLst>
          </p:cNvPr>
          <p:cNvSpPr txBox="1"/>
          <p:nvPr/>
        </p:nvSpPr>
        <p:spPr>
          <a:xfrm>
            <a:off x="5003799" y="6068480"/>
            <a:ext cx="19544323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Valg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tillitsvalgte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en-US" sz="6600" b="1" dirty="0">
              <a:solidFill>
                <a:srgbClr val="0000FF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38439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index?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2931784" y="5134538"/>
            <a:ext cx="20643833" cy="57583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Plasseringen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element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array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kalles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index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4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JavaScript (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senere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Java) starter index </a:t>
            </a:r>
            <a:r>
              <a:rPr lang="en-US" sz="4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alltid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tallet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enlo" panose="020B0609030804020204" pitchFamily="49" charset="0"/>
                <a:cs typeface="Menlo" panose="020B0609030804020204" pitchFamily="49" charset="0"/>
                <a:sym typeface="Montserrat"/>
              </a:rPr>
              <a:t>0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5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Altså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første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array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 0.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 1.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sånn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fortsetter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E8866A-DA08-584A-97E4-9CA3388F5DA0}"/>
              </a:ext>
            </a:extLst>
          </p:cNvPr>
          <p:cNvSpPr/>
          <p:nvPr/>
        </p:nvSpPr>
        <p:spPr>
          <a:xfrm>
            <a:off x="3170324" y="10300433"/>
            <a:ext cx="164775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latin typeface="Courier" pitchFamily="2" charset="0"/>
              </a:rPr>
              <a:t>grades = [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"A"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"B"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"C"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"D"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"E"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"F"</a:t>
            </a:r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8C2B9-F06C-2042-8DF3-F696AC2BAF2E}"/>
              </a:ext>
            </a:extLst>
          </p:cNvPr>
          <p:cNvSpPr txBox="1"/>
          <p:nvPr/>
        </p:nvSpPr>
        <p:spPr>
          <a:xfrm>
            <a:off x="8189755" y="9731047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DB932-49FA-C34C-B608-022D28F30EE3}"/>
              </a:ext>
            </a:extLst>
          </p:cNvPr>
          <p:cNvSpPr txBox="1"/>
          <p:nvPr/>
        </p:nvSpPr>
        <p:spPr>
          <a:xfrm>
            <a:off x="10051685" y="9731047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1608CF-2DFC-CE4F-B48E-1CAA1898B4B8}"/>
              </a:ext>
            </a:extLst>
          </p:cNvPr>
          <p:cNvSpPr txBox="1"/>
          <p:nvPr/>
        </p:nvSpPr>
        <p:spPr>
          <a:xfrm>
            <a:off x="17408314" y="9792004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2D8F19-CDAA-A546-87C6-EFC0D53E7067}"/>
              </a:ext>
            </a:extLst>
          </p:cNvPr>
          <p:cNvSpPr txBox="1"/>
          <p:nvPr/>
        </p:nvSpPr>
        <p:spPr>
          <a:xfrm>
            <a:off x="11794347" y="9747109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C1C60C-7731-A543-979C-0C236532CF70}"/>
              </a:ext>
            </a:extLst>
          </p:cNvPr>
          <p:cNvSpPr txBox="1"/>
          <p:nvPr/>
        </p:nvSpPr>
        <p:spPr>
          <a:xfrm>
            <a:off x="13596643" y="9766987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C173A9-93AC-3F47-9E6E-C38A3BFF3BDF}"/>
              </a:ext>
            </a:extLst>
          </p:cNvPr>
          <p:cNvSpPr txBox="1"/>
          <p:nvPr/>
        </p:nvSpPr>
        <p:spPr>
          <a:xfrm>
            <a:off x="15505095" y="9766987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4</a:t>
            </a:r>
          </a:p>
        </p:txBody>
      </p:sp>
    </p:spTree>
    <p:extLst>
      <p:ext uri="{BB962C8B-B14F-4D97-AF65-F5344CB8AC3E}">
        <p14:creationId xmlns:p14="http://schemas.microsoft.com/office/powerpoint/2010/main" val="278741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1924392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element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spesifikk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9DA748-1856-4B4C-88C1-633526039F72}"/>
              </a:ext>
            </a:extLst>
          </p:cNvPr>
          <p:cNvSpPr/>
          <p:nvPr/>
        </p:nvSpPr>
        <p:spPr>
          <a:xfrm>
            <a:off x="3199824" y="6827288"/>
            <a:ext cx="105528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names</a:t>
            </a:r>
            <a:r>
              <a:rPr lang="nb-NO" sz="4800" dirty="0">
                <a:latin typeface="Courier" pitchFamily="2" charset="0"/>
              </a:rPr>
              <a:t> = [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"Ola"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"Kari"</a:t>
            </a:r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7E411E-22D3-7E40-B8D3-E8F72E55FFC8}"/>
              </a:ext>
            </a:extLst>
          </p:cNvPr>
          <p:cNvSpPr/>
          <p:nvPr/>
        </p:nvSpPr>
        <p:spPr>
          <a:xfrm>
            <a:off x="3199824" y="8230855"/>
            <a:ext cx="38715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names</a:t>
            </a:r>
            <a:r>
              <a:rPr lang="nb-NO" sz="4800" dirty="0">
                <a:latin typeface="Courier" pitchFamily="2" charset="0"/>
              </a:rPr>
              <a:t>[0]; 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585605-6518-3643-81ED-EFBEDDAC0166}"/>
              </a:ext>
            </a:extLst>
          </p:cNvPr>
          <p:cNvSpPr/>
          <p:nvPr/>
        </p:nvSpPr>
        <p:spPr>
          <a:xfrm>
            <a:off x="3199823" y="9386150"/>
            <a:ext cx="35028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names</a:t>
            </a:r>
            <a:r>
              <a:rPr lang="nb-NO" sz="4800" dirty="0">
                <a:latin typeface="Courier" pitchFamily="2" charset="0"/>
              </a:rPr>
              <a:t>[1];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BC49A-426D-D641-9E6C-3D4C87216E7B}"/>
              </a:ext>
            </a:extLst>
          </p:cNvPr>
          <p:cNvSpPr txBox="1"/>
          <p:nvPr/>
        </p:nvSpPr>
        <p:spPr>
          <a:xfrm>
            <a:off x="8068143" y="6224556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8E806A-760B-6940-A05B-04F0B57C8557}"/>
              </a:ext>
            </a:extLst>
          </p:cNvPr>
          <p:cNvSpPr txBox="1"/>
          <p:nvPr/>
        </p:nvSpPr>
        <p:spPr>
          <a:xfrm>
            <a:off x="11052224" y="6224556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A503-92CC-084C-A237-7D014D50E19B}"/>
              </a:ext>
            </a:extLst>
          </p:cNvPr>
          <p:cNvSpPr/>
          <p:nvPr/>
        </p:nvSpPr>
        <p:spPr>
          <a:xfrm>
            <a:off x="3199823" y="11001425"/>
            <a:ext cx="120401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"Hei, " </a:t>
            </a:r>
            <a:r>
              <a:rPr lang="nb-NO" sz="4800" dirty="0">
                <a:latin typeface="Courier" pitchFamily="2" charset="0"/>
              </a:rPr>
              <a:t>+ </a:t>
            </a:r>
            <a:r>
              <a:rPr lang="nb-NO" sz="4800" dirty="0" err="1">
                <a:latin typeface="Courier" pitchFamily="2" charset="0"/>
              </a:rPr>
              <a:t>names</a:t>
            </a:r>
            <a:r>
              <a:rPr lang="nb-NO" sz="4800" dirty="0">
                <a:latin typeface="Courier" pitchFamily="2" charset="0"/>
              </a:rPr>
              <a:t>[1]); </a:t>
            </a:r>
            <a:endParaRPr lang="nb-NO" sz="46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44E670-0D7B-654A-869F-06965A0FD72C}"/>
              </a:ext>
            </a:extLst>
          </p:cNvPr>
          <p:cNvSpPr/>
          <p:nvPr/>
        </p:nvSpPr>
        <p:spPr>
          <a:xfrm>
            <a:off x="6909172" y="8345519"/>
            <a:ext cx="31341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"Ola"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5FEA43-33A3-8542-9768-0F5090AF3C67}"/>
              </a:ext>
            </a:extLst>
          </p:cNvPr>
          <p:cNvSpPr/>
          <p:nvPr/>
        </p:nvSpPr>
        <p:spPr>
          <a:xfrm>
            <a:off x="6909171" y="9430631"/>
            <a:ext cx="35028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"Kari"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5E939B-952E-1A48-9D00-5A865714E1F3}"/>
              </a:ext>
            </a:extLst>
          </p:cNvPr>
          <p:cNvSpPr/>
          <p:nvPr/>
        </p:nvSpPr>
        <p:spPr>
          <a:xfrm>
            <a:off x="3199823" y="5254746"/>
            <a:ext cx="12506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Klammeparenteser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brukes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gitt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92841-824C-0044-9179-ACA1483ABFFD}"/>
              </a:ext>
            </a:extLst>
          </p:cNvPr>
          <p:cNvSpPr/>
          <p:nvPr/>
        </p:nvSpPr>
        <p:spPr>
          <a:xfrm>
            <a:off x="15240000" y="11094401"/>
            <a:ext cx="83022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// Resultat: "Hei, Kari"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9731DA-EBD3-B24C-9E6B-9AA8D364A9E9}"/>
              </a:ext>
            </a:extLst>
          </p:cNvPr>
          <p:cNvGrpSpPr/>
          <p:nvPr/>
        </p:nvGrpSpPr>
        <p:grpSpPr>
          <a:xfrm>
            <a:off x="5334000" y="6332277"/>
            <a:ext cx="4556963" cy="2729575"/>
            <a:chOff x="5334000" y="6332277"/>
            <a:chExt cx="4556963" cy="272957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BDFDBC-209B-0D44-8433-E246684A1D4C}"/>
                </a:ext>
              </a:extLst>
            </p:cNvPr>
            <p:cNvSpPr/>
            <p:nvPr/>
          </p:nvSpPr>
          <p:spPr>
            <a:xfrm>
              <a:off x="5334000" y="8230855"/>
              <a:ext cx="635000" cy="830997"/>
            </a:xfrm>
            <a:prstGeom prst="rect">
              <a:avLst/>
            </a:prstGeom>
            <a:solidFill>
              <a:srgbClr val="FFFF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36D783-99BE-3042-BA0C-2B742BFB50B5}"/>
                </a:ext>
              </a:extLst>
            </p:cNvPr>
            <p:cNvSpPr/>
            <p:nvPr/>
          </p:nvSpPr>
          <p:spPr>
            <a:xfrm>
              <a:off x="7992637" y="6332277"/>
              <a:ext cx="1898326" cy="1326008"/>
            </a:xfrm>
            <a:prstGeom prst="rect">
              <a:avLst/>
            </a:prstGeom>
            <a:solidFill>
              <a:srgbClr val="FFFF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5A88584-2451-2B4B-8499-6E99DF4657A7}"/>
              </a:ext>
            </a:extLst>
          </p:cNvPr>
          <p:cNvGrpSpPr/>
          <p:nvPr/>
        </p:nvGrpSpPr>
        <p:grpSpPr>
          <a:xfrm>
            <a:off x="5334000" y="6332277"/>
            <a:ext cx="7467600" cy="3900580"/>
            <a:chOff x="5334000" y="6332277"/>
            <a:chExt cx="7467600" cy="39005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CD81751-16C3-8347-8446-26B41B513D83}"/>
                </a:ext>
              </a:extLst>
            </p:cNvPr>
            <p:cNvSpPr/>
            <p:nvPr/>
          </p:nvSpPr>
          <p:spPr>
            <a:xfrm>
              <a:off x="10544164" y="6332277"/>
              <a:ext cx="2257436" cy="1326008"/>
            </a:xfrm>
            <a:prstGeom prst="rect">
              <a:avLst/>
            </a:prstGeom>
            <a:solidFill>
              <a:srgbClr val="FFC0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551036B-0B8F-7A49-B3A9-07B9CFAF316C}"/>
                </a:ext>
              </a:extLst>
            </p:cNvPr>
            <p:cNvSpPr/>
            <p:nvPr/>
          </p:nvSpPr>
          <p:spPr>
            <a:xfrm>
              <a:off x="5334000" y="9401860"/>
              <a:ext cx="635000" cy="830997"/>
            </a:xfrm>
            <a:prstGeom prst="rect">
              <a:avLst/>
            </a:prstGeom>
            <a:solidFill>
              <a:srgbClr val="FFC0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7D01809-DEA9-8C4E-B9BC-29012DC1C39C}"/>
              </a:ext>
            </a:extLst>
          </p:cNvPr>
          <p:cNvSpPr/>
          <p:nvPr/>
        </p:nvSpPr>
        <p:spPr>
          <a:xfrm>
            <a:off x="13435213" y="11001425"/>
            <a:ext cx="635000" cy="830997"/>
          </a:xfrm>
          <a:prstGeom prst="rect">
            <a:avLst/>
          </a:prstGeom>
          <a:solidFill>
            <a:srgbClr val="FFC0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961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" grpId="0"/>
      <p:bldP spid="9" grpId="0"/>
      <p:bldP spid="2" grpId="0"/>
      <p:bldP spid="10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1924392"/>
            <a:ext cx="1977870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element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spesifikk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ved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variabler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9DA748-1856-4B4C-88C1-633526039F72}"/>
              </a:ext>
            </a:extLst>
          </p:cNvPr>
          <p:cNvSpPr/>
          <p:nvPr/>
        </p:nvSpPr>
        <p:spPr>
          <a:xfrm>
            <a:off x="3199824" y="7199821"/>
            <a:ext cx="79496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600" dirty="0" err="1">
                <a:latin typeface="Courier" pitchFamily="2" charset="0"/>
              </a:rPr>
              <a:t>names</a:t>
            </a:r>
            <a:r>
              <a:rPr lang="nb-NO" sz="3600" dirty="0">
                <a:latin typeface="Courier" pitchFamily="2" charset="0"/>
              </a:rPr>
              <a:t> = [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"Ola"</a:t>
            </a:r>
            <a:r>
              <a:rPr lang="nb-NO" sz="3600" dirty="0">
                <a:latin typeface="Courier" pitchFamily="2" charset="0"/>
              </a:rPr>
              <a:t>, 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"Kari"</a:t>
            </a:r>
            <a:r>
              <a:rPr lang="nb-NO" sz="3600" dirty="0">
                <a:latin typeface="Courier" pitchFamily="2" charset="0"/>
              </a:rPr>
              <a:t>];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BC49A-426D-D641-9E6C-3D4C87216E7B}"/>
              </a:ext>
            </a:extLst>
          </p:cNvPr>
          <p:cNvSpPr txBox="1"/>
          <p:nvPr/>
        </p:nvSpPr>
        <p:spPr>
          <a:xfrm>
            <a:off x="6909171" y="6615980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8E806A-760B-6940-A05B-04F0B57C8557}"/>
              </a:ext>
            </a:extLst>
          </p:cNvPr>
          <p:cNvSpPr txBox="1"/>
          <p:nvPr/>
        </p:nvSpPr>
        <p:spPr>
          <a:xfrm>
            <a:off x="8877819" y="6615980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A503-92CC-084C-A237-7D014D50E19B}"/>
              </a:ext>
            </a:extLst>
          </p:cNvPr>
          <p:cNvSpPr/>
          <p:nvPr/>
        </p:nvSpPr>
        <p:spPr>
          <a:xfrm>
            <a:off x="3199823" y="9489146"/>
            <a:ext cx="120401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"Hei, " </a:t>
            </a:r>
            <a:r>
              <a:rPr lang="nb-NO" sz="3600" dirty="0">
                <a:latin typeface="Courier" pitchFamily="2" charset="0"/>
              </a:rPr>
              <a:t>+ </a:t>
            </a:r>
            <a:r>
              <a:rPr lang="nb-NO" sz="3600" dirty="0" err="1">
                <a:latin typeface="Courier" pitchFamily="2" charset="0"/>
              </a:rPr>
              <a:t>names</a:t>
            </a:r>
            <a:r>
              <a:rPr lang="nb-NO" sz="3600" dirty="0">
                <a:latin typeface="Courier" pitchFamily="2" charset="0"/>
              </a:rPr>
              <a:t>[i]); </a:t>
            </a:r>
            <a:endParaRPr lang="nb-NO" sz="36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5E939B-952E-1A48-9D00-5A865714E1F3}"/>
              </a:ext>
            </a:extLst>
          </p:cNvPr>
          <p:cNvSpPr/>
          <p:nvPr/>
        </p:nvSpPr>
        <p:spPr>
          <a:xfrm>
            <a:off x="3199823" y="4958565"/>
            <a:ext cx="1273457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Klammeparenteser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brukes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gitt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index, </a:t>
            </a:r>
          </a:p>
          <a:p>
            <a:pPr lvl="0">
              <a:buSzPct val="25000"/>
            </a:pP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indexen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også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stamme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variabel</a:t>
            </a:r>
            <a:r>
              <a:rPr lang="en-US" sz="3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en-US" sz="32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92841-824C-0044-9179-ACA1483ABFFD}"/>
              </a:ext>
            </a:extLst>
          </p:cNvPr>
          <p:cNvSpPr/>
          <p:nvPr/>
        </p:nvSpPr>
        <p:spPr>
          <a:xfrm>
            <a:off x="12185317" y="9536713"/>
            <a:ext cx="58625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// Resultat: "Hei, Ola"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18835A-5942-D543-A739-BD1D15E2487A}"/>
              </a:ext>
            </a:extLst>
          </p:cNvPr>
          <p:cNvSpPr/>
          <p:nvPr/>
        </p:nvSpPr>
        <p:spPr>
          <a:xfrm>
            <a:off x="3199823" y="8003938"/>
            <a:ext cx="29578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600" dirty="0">
                <a:latin typeface="Courier" pitchFamily="2" charset="0"/>
              </a:rPr>
              <a:t>i = 0;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F369C6-5387-B04C-B82A-CBF9FA130EC6}"/>
              </a:ext>
            </a:extLst>
          </p:cNvPr>
          <p:cNvSpPr/>
          <p:nvPr/>
        </p:nvSpPr>
        <p:spPr>
          <a:xfrm>
            <a:off x="3199824" y="8808056"/>
            <a:ext cx="29578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6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</a:rPr>
              <a:t>j</a:t>
            </a:r>
            <a:r>
              <a:rPr lang="nb-NO" sz="3600" dirty="0">
                <a:latin typeface="Courier" pitchFamily="2" charset="0"/>
              </a:rPr>
              <a:t> = 1;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33F3DB-0019-5046-B0F7-61178C64033F}"/>
              </a:ext>
            </a:extLst>
          </p:cNvPr>
          <p:cNvSpPr/>
          <p:nvPr/>
        </p:nvSpPr>
        <p:spPr>
          <a:xfrm>
            <a:off x="3199823" y="10342012"/>
            <a:ext cx="120401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600" dirty="0" err="1">
                <a:latin typeface="Courier" pitchFamily="2" charset="0"/>
              </a:rPr>
              <a:t>console.log</a:t>
            </a:r>
            <a:r>
              <a:rPr lang="nb-NO" sz="3600" dirty="0">
                <a:latin typeface="Courier" pitchFamily="2" charset="0"/>
              </a:rPr>
              <a:t>(</a:t>
            </a:r>
            <a:r>
              <a:rPr lang="nb-NO" sz="3600" dirty="0">
                <a:solidFill>
                  <a:srgbClr val="A31515"/>
                </a:solidFill>
                <a:latin typeface="Courier" pitchFamily="2" charset="0"/>
              </a:rPr>
              <a:t>"Hei, " </a:t>
            </a:r>
            <a:r>
              <a:rPr lang="nb-NO" sz="3600" dirty="0">
                <a:latin typeface="Courier" pitchFamily="2" charset="0"/>
              </a:rPr>
              <a:t>+ </a:t>
            </a:r>
            <a:r>
              <a:rPr lang="nb-NO" sz="3600" dirty="0" err="1">
                <a:latin typeface="Courier" pitchFamily="2" charset="0"/>
              </a:rPr>
              <a:t>names</a:t>
            </a:r>
            <a:r>
              <a:rPr lang="nb-NO" sz="3600" dirty="0">
                <a:latin typeface="Courier" pitchFamily="2" charset="0"/>
              </a:rPr>
              <a:t>[j]); </a:t>
            </a:r>
            <a:endParaRPr lang="nb-NO" sz="36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2631DD-BAF9-5444-9EFA-74CD5538EC00}"/>
              </a:ext>
            </a:extLst>
          </p:cNvPr>
          <p:cNvSpPr/>
          <p:nvPr/>
        </p:nvSpPr>
        <p:spPr>
          <a:xfrm>
            <a:off x="12185317" y="10389579"/>
            <a:ext cx="61093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3200" dirty="0">
                <a:solidFill>
                  <a:srgbClr val="00B050"/>
                </a:solidFill>
                <a:latin typeface="Courier" pitchFamily="2" charset="0"/>
              </a:rPr>
              <a:t>// Resultat: "Hei, Kari"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0E11F9-1330-1C4B-BA67-19C7C42A6591}"/>
              </a:ext>
            </a:extLst>
          </p:cNvPr>
          <p:cNvGrpSpPr/>
          <p:nvPr/>
        </p:nvGrpSpPr>
        <p:grpSpPr>
          <a:xfrm>
            <a:off x="5313907" y="7139199"/>
            <a:ext cx="3019052" cy="1545830"/>
            <a:chOff x="5313907" y="7139199"/>
            <a:chExt cx="3019052" cy="154583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7A1B0D6-2B49-1141-A1B9-818DCF9EF667}"/>
                </a:ext>
              </a:extLst>
            </p:cNvPr>
            <p:cNvSpPr/>
            <p:nvPr/>
          </p:nvSpPr>
          <p:spPr>
            <a:xfrm>
              <a:off x="5313907" y="7854032"/>
              <a:ext cx="545382" cy="830997"/>
            </a:xfrm>
            <a:prstGeom prst="rect">
              <a:avLst/>
            </a:prstGeom>
            <a:solidFill>
              <a:srgbClr val="FFFF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43D991F-A680-3348-BDCF-BDE018FB3B57}"/>
                </a:ext>
              </a:extLst>
            </p:cNvPr>
            <p:cNvSpPr/>
            <p:nvPr/>
          </p:nvSpPr>
          <p:spPr>
            <a:xfrm>
              <a:off x="6702544" y="7139199"/>
              <a:ext cx="1630415" cy="723625"/>
            </a:xfrm>
            <a:prstGeom prst="rect">
              <a:avLst/>
            </a:prstGeom>
            <a:solidFill>
              <a:srgbClr val="FFFF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7EC500E6-E7BA-0846-9419-8D11972AD7EE}"/>
              </a:ext>
            </a:extLst>
          </p:cNvPr>
          <p:cNvSpPr/>
          <p:nvPr/>
        </p:nvSpPr>
        <p:spPr>
          <a:xfrm>
            <a:off x="10876745" y="9407747"/>
            <a:ext cx="545382" cy="830997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561C844-C15A-694C-9A84-373CD3AD30B3}"/>
              </a:ext>
            </a:extLst>
          </p:cNvPr>
          <p:cNvGrpSpPr/>
          <p:nvPr/>
        </p:nvGrpSpPr>
        <p:grpSpPr>
          <a:xfrm>
            <a:off x="5313907" y="7181936"/>
            <a:ext cx="5068411" cy="2315893"/>
            <a:chOff x="5313907" y="7181936"/>
            <a:chExt cx="5068411" cy="231589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BAB31A4-387D-2542-AA5A-8655080940EC}"/>
                </a:ext>
              </a:extLst>
            </p:cNvPr>
            <p:cNvSpPr/>
            <p:nvPr/>
          </p:nvSpPr>
          <p:spPr>
            <a:xfrm>
              <a:off x="8751903" y="7181936"/>
              <a:ext cx="1630415" cy="723625"/>
            </a:xfrm>
            <a:prstGeom prst="rect">
              <a:avLst/>
            </a:prstGeom>
            <a:solidFill>
              <a:srgbClr val="FFC0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1B4E190-C08E-0D4F-99E9-1377A9F66B81}"/>
                </a:ext>
              </a:extLst>
            </p:cNvPr>
            <p:cNvSpPr/>
            <p:nvPr/>
          </p:nvSpPr>
          <p:spPr>
            <a:xfrm>
              <a:off x="5313907" y="8666832"/>
              <a:ext cx="545382" cy="830997"/>
            </a:xfrm>
            <a:prstGeom prst="rect">
              <a:avLst/>
            </a:prstGeom>
            <a:solidFill>
              <a:srgbClr val="FFC000">
                <a:alpha val="5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88D4562-05D6-8441-B4CB-08177660A946}"/>
              </a:ext>
            </a:extLst>
          </p:cNvPr>
          <p:cNvSpPr/>
          <p:nvPr/>
        </p:nvSpPr>
        <p:spPr>
          <a:xfrm>
            <a:off x="10851345" y="10296747"/>
            <a:ext cx="545382" cy="830997"/>
          </a:xfrm>
          <a:prstGeom prst="rect">
            <a:avLst/>
          </a:prstGeom>
          <a:solidFill>
            <a:srgbClr val="FFC0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6244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7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4831423" y="7272347"/>
            <a:ext cx="14638605" cy="1604607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en-US" sz="44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Loops can execute a block of code as long as a specified condition is true.</a:t>
            </a:r>
            <a:r>
              <a:rPr lang="nb-NO" sz="44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lvl="0" algn="ctr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Source Sans Pro"/>
                <a:cs typeface="Arial" panose="020B0604020202020204" pitchFamily="34" charset="0"/>
                <a:sym typeface="Source Sans Pro"/>
              </a:rPr>
              <a:t>- W3Schools</a:t>
            </a:r>
            <a:endParaRPr lang="en-US" sz="2000" i="1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Source Sans Pro"/>
              <a:cs typeface="Arial" panose="020B0604020202020204" pitchFamily="34" charset="0"/>
              <a:sym typeface="Source Sans Pro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5915671" y="5430909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</a:p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4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44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engelsk</a:t>
            </a:r>
            <a:r>
              <a:rPr lang="en-US" sz="4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loops)</a:t>
            </a:r>
          </a:p>
        </p:txBody>
      </p:sp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 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3170324" y="5313443"/>
            <a:ext cx="20604076" cy="57583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vi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prosedyre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eller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operasjon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vi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repetere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programmatisk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finnes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forskjellige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typer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JavaScript.</a:t>
            </a:r>
          </a:p>
          <a:p>
            <a:pPr lvl="0">
              <a:buSzPct val="25000"/>
            </a:pP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baserer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seg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kjøre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spesifisert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b="1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N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antall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ganger.</a:t>
            </a:r>
          </a:p>
          <a:p>
            <a:pPr lvl="0">
              <a:buSzPct val="25000"/>
            </a:pP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kjører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helt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vi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ber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dem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stoppe</a:t>
            </a:r>
            <a:r>
              <a:rPr lang="en-US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572884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Fox Light Version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FD6041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3781</TotalTime>
  <Words>2494</Words>
  <Application>Microsoft Macintosh PowerPoint</Application>
  <PresentationFormat>Custom</PresentationFormat>
  <Paragraphs>482</Paragraphs>
  <Slides>45</Slides>
  <Notes>20</Notes>
  <HiddenSlides>4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Courier</vt:lpstr>
      <vt:lpstr>Menlo</vt:lpstr>
      <vt:lpstr>Source Sans Pro</vt:lpstr>
      <vt:lpstr>Montserrat</vt:lpstr>
      <vt:lpstr>Wingdings</vt:lpstr>
      <vt:lpstr>Arial</vt:lpstr>
      <vt:lpstr>Helvetica Neue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Andreas Biørn-Hansen</cp:lastModifiedBy>
  <cp:revision>79</cp:revision>
  <dcterms:modified xsi:type="dcterms:W3CDTF">2018-09-21T12:10:32Z</dcterms:modified>
</cp:coreProperties>
</file>